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507" r:id="rId2"/>
    <p:sldId id="509" r:id="rId3"/>
    <p:sldId id="506" r:id="rId4"/>
    <p:sldId id="487" r:id="rId5"/>
    <p:sldId id="488" r:id="rId6"/>
    <p:sldId id="489" r:id="rId7"/>
    <p:sldId id="500" r:id="rId8"/>
    <p:sldId id="548" r:id="rId9"/>
    <p:sldId id="510" r:id="rId10"/>
    <p:sldId id="511" r:id="rId11"/>
    <p:sldId id="512" r:id="rId12"/>
    <p:sldId id="513" r:id="rId13"/>
    <p:sldId id="517" r:id="rId14"/>
    <p:sldId id="514" r:id="rId15"/>
    <p:sldId id="516" r:id="rId16"/>
    <p:sldId id="515" r:id="rId17"/>
    <p:sldId id="518" r:id="rId18"/>
    <p:sldId id="519" r:id="rId19"/>
    <p:sldId id="521" r:id="rId20"/>
    <p:sldId id="522" r:id="rId21"/>
    <p:sldId id="523" r:id="rId22"/>
    <p:sldId id="524" r:id="rId23"/>
    <p:sldId id="528" r:id="rId24"/>
    <p:sldId id="529" r:id="rId25"/>
    <p:sldId id="530" r:id="rId26"/>
    <p:sldId id="531" r:id="rId27"/>
    <p:sldId id="533" r:id="rId28"/>
    <p:sldId id="534" r:id="rId29"/>
    <p:sldId id="535" r:id="rId30"/>
    <p:sldId id="536" r:id="rId31"/>
    <p:sldId id="537" r:id="rId32"/>
    <p:sldId id="538" r:id="rId33"/>
    <p:sldId id="539" r:id="rId34"/>
    <p:sldId id="540" r:id="rId35"/>
    <p:sldId id="547" r:id="rId36"/>
    <p:sldId id="542" r:id="rId37"/>
    <p:sldId id="546" r:id="rId38"/>
    <p:sldId id="544" r:id="rId39"/>
    <p:sldId id="545" r:id="rId40"/>
    <p:sldId id="541" r:id="rId41"/>
    <p:sldId id="549" r:id="rId42"/>
  </p:sldIdLst>
  <p:sldSz cx="9144000" cy="6858000" type="screen4x3"/>
  <p:notesSz cx="6858000" cy="9199563"/>
  <p:custDataLst>
    <p:tags r:id="rId45"/>
  </p:custDataLst>
  <p:defaultTextStyle>
    <a:defPPr>
      <a:defRPr lang="en-US"/>
    </a:defPPr>
    <a:lvl1pPr algn="l" rtl="0" eaLnBrk="0" fontAlgn="base" hangingPunct="0">
      <a:spcBef>
        <a:spcPct val="0"/>
      </a:spcBef>
      <a:spcAft>
        <a:spcPct val="0"/>
      </a:spcAft>
      <a:defRPr kern="1200">
        <a:solidFill>
          <a:schemeClr val="tx1"/>
        </a:solidFill>
        <a:effectLst>
          <a:outerShdw blurRad="38100" dist="38100" dir="2700000" algn="tl">
            <a:srgbClr val="000000">
              <a:alpha val="43137"/>
            </a:srgbClr>
          </a:outerShdw>
        </a:effectLst>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effectLst>
          <a:outerShdw blurRad="38100" dist="38100" dir="2700000" algn="tl">
            <a:srgbClr val="000000">
              <a:alpha val="43137"/>
            </a:srgbClr>
          </a:outerShdw>
        </a:effectLst>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effectLst>
          <a:outerShdw blurRad="38100" dist="38100" dir="2700000" algn="tl">
            <a:srgbClr val="000000">
              <a:alpha val="43137"/>
            </a:srgbClr>
          </a:outerShdw>
        </a:effectLst>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effectLst>
          <a:outerShdw blurRad="38100" dist="38100" dir="2700000" algn="tl">
            <a:srgbClr val="000000">
              <a:alpha val="43137"/>
            </a:srgbClr>
          </a:outerShdw>
        </a:effectLst>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effectLst>
          <a:outerShdw blurRad="38100" dist="38100" dir="2700000" algn="tl">
            <a:srgbClr val="000000">
              <a:alpha val="43137"/>
            </a:srgbClr>
          </a:outerShdw>
        </a:effectLst>
        <a:latin typeface="Arial" panose="020B0604020202020204"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Arial" panose="020B0604020202020204"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Arial" panose="020B0604020202020204"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Arial" panose="020B0604020202020204"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00FF"/>
    <a:srgbClr val="FFECAF"/>
    <a:srgbClr val="D6A300"/>
    <a:srgbClr val="FFDC6D"/>
    <a:srgbClr val="D11919"/>
    <a:srgbClr val="808080"/>
    <a:srgbClr val="DDDDDD"/>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05848A-6DD7-4974-9496-A93D1B634BCE}" v="394" dt="2021-08-04T03:17:53.6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50" autoAdjust="0"/>
    <p:restoredTop sz="86399" autoAdjust="0"/>
  </p:normalViewPr>
  <p:slideViewPr>
    <p:cSldViewPr>
      <p:cViewPr>
        <p:scale>
          <a:sx n="125" d="100"/>
          <a:sy n="125" d="100"/>
        </p:scale>
        <p:origin x="4181" y="11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iah Smith" userId="4af037b2e1e3ed2d" providerId="LiveId" clId="{EE05848A-6DD7-4974-9496-A93D1B634BCE}"/>
    <pc:docChg chg="undo redo custSel addSld delSld modSld sldOrd">
      <pc:chgData name="Josiah Smith" userId="4af037b2e1e3ed2d" providerId="LiveId" clId="{EE05848A-6DD7-4974-9496-A93D1B634BCE}" dt="2021-08-04T03:18:22.349" v="5188" actId="478"/>
      <pc:docMkLst>
        <pc:docMk/>
      </pc:docMkLst>
      <pc:sldChg chg="addSp delSp modSp add del mod">
        <pc:chgData name="Josiah Smith" userId="4af037b2e1e3ed2d" providerId="LiveId" clId="{EE05848A-6DD7-4974-9496-A93D1B634BCE}" dt="2021-08-03T19:58:00.400" v="2619" actId="47"/>
        <pc:sldMkLst>
          <pc:docMk/>
          <pc:sldMk cId="880344396" sldId="290"/>
        </pc:sldMkLst>
        <pc:spChg chg="mod">
          <ac:chgData name="Josiah Smith" userId="4af037b2e1e3ed2d" providerId="LiveId" clId="{EE05848A-6DD7-4974-9496-A93D1B634BCE}" dt="2021-08-03T19:57:43.376" v="2615" actId="122"/>
          <ac:spMkLst>
            <pc:docMk/>
            <pc:sldMk cId="880344396" sldId="290"/>
            <ac:spMk id="2" creationId="{2D6F33AB-78A0-4C3C-8F40-142BA06C97DD}"/>
          </ac:spMkLst>
        </pc:spChg>
        <pc:spChg chg="mod">
          <ac:chgData name="Josiah Smith" userId="4af037b2e1e3ed2d" providerId="LiveId" clId="{EE05848A-6DD7-4974-9496-A93D1B634BCE}" dt="2021-08-03T19:57:44.932" v="2616" actId="122"/>
          <ac:spMkLst>
            <pc:docMk/>
            <pc:sldMk cId="880344396" sldId="290"/>
            <ac:spMk id="4" creationId="{C315175A-DCB0-4A15-843E-D45CCD7EE1BB}"/>
          </ac:spMkLst>
        </pc:spChg>
        <pc:spChg chg="add del mod">
          <ac:chgData name="Josiah Smith" userId="4af037b2e1e3ed2d" providerId="LiveId" clId="{EE05848A-6DD7-4974-9496-A93D1B634BCE}" dt="2021-08-03T19:57:52.385" v="2618" actId="478"/>
          <ac:spMkLst>
            <pc:docMk/>
            <pc:sldMk cId="880344396" sldId="290"/>
            <ac:spMk id="5" creationId="{3A265811-592D-41E1-93A1-63508BDC87D1}"/>
          </ac:spMkLst>
        </pc:spChg>
        <pc:spChg chg="del">
          <ac:chgData name="Josiah Smith" userId="4af037b2e1e3ed2d" providerId="LiveId" clId="{EE05848A-6DD7-4974-9496-A93D1B634BCE}" dt="2021-08-03T19:57:41.316" v="2614" actId="478"/>
          <ac:spMkLst>
            <pc:docMk/>
            <pc:sldMk cId="880344396" sldId="290"/>
            <ac:spMk id="6" creationId="{9627A521-7D2F-4F3B-9B25-5E8BD9B37F0E}"/>
          </ac:spMkLst>
        </pc:spChg>
        <pc:spChg chg="del">
          <ac:chgData name="Josiah Smith" userId="4af037b2e1e3ed2d" providerId="LiveId" clId="{EE05848A-6DD7-4974-9496-A93D1B634BCE}" dt="2021-08-03T19:57:48.351" v="2617" actId="478"/>
          <ac:spMkLst>
            <pc:docMk/>
            <pc:sldMk cId="880344396" sldId="290"/>
            <ac:spMk id="13" creationId="{F7166143-DACB-4684-A89F-8EA0E2DD49CB}"/>
          </ac:spMkLst>
        </pc:spChg>
      </pc:sldChg>
      <pc:sldChg chg="add del">
        <pc:chgData name="Josiah Smith" userId="4af037b2e1e3ed2d" providerId="LiveId" clId="{EE05848A-6DD7-4974-9496-A93D1B634BCE}" dt="2021-08-03T19:58:00.400" v="2619" actId="47"/>
        <pc:sldMkLst>
          <pc:docMk/>
          <pc:sldMk cId="431210166" sldId="303"/>
        </pc:sldMkLst>
      </pc:sldChg>
      <pc:sldChg chg="add del">
        <pc:chgData name="Josiah Smith" userId="4af037b2e1e3ed2d" providerId="LiveId" clId="{EE05848A-6DD7-4974-9496-A93D1B634BCE}" dt="2021-08-04T03:06:41.421" v="4669" actId="47"/>
        <pc:sldMkLst>
          <pc:docMk/>
          <pc:sldMk cId="2907074141" sldId="487"/>
        </pc:sldMkLst>
      </pc:sldChg>
      <pc:sldChg chg="add del">
        <pc:chgData name="Josiah Smith" userId="4af037b2e1e3ed2d" providerId="LiveId" clId="{EE05848A-6DD7-4974-9496-A93D1B634BCE}" dt="2021-08-04T03:06:41.421" v="4669" actId="47"/>
        <pc:sldMkLst>
          <pc:docMk/>
          <pc:sldMk cId="1150107973" sldId="488"/>
        </pc:sldMkLst>
      </pc:sldChg>
      <pc:sldChg chg="add del ord">
        <pc:chgData name="Josiah Smith" userId="4af037b2e1e3ed2d" providerId="LiveId" clId="{EE05848A-6DD7-4974-9496-A93D1B634BCE}" dt="2021-08-04T03:06:41.421" v="4669" actId="47"/>
        <pc:sldMkLst>
          <pc:docMk/>
          <pc:sldMk cId="1400706479" sldId="489"/>
        </pc:sldMkLst>
      </pc:sldChg>
      <pc:sldChg chg="add del">
        <pc:chgData name="Josiah Smith" userId="4af037b2e1e3ed2d" providerId="LiveId" clId="{EE05848A-6DD7-4974-9496-A93D1B634BCE}" dt="2021-08-04T03:06:41.421" v="4669" actId="47"/>
        <pc:sldMkLst>
          <pc:docMk/>
          <pc:sldMk cId="938957497" sldId="500"/>
        </pc:sldMkLst>
      </pc:sldChg>
      <pc:sldChg chg="add del">
        <pc:chgData name="Josiah Smith" userId="4af037b2e1e3ed2d" providerId="LiveId" clId="{EE05848A-6DD7-4974-9496-A93D1B634BCE}" dt="2021-08-04T03:06:41.421" v="4669" actId="47"/>
        <pc:sldMkLst>
          <pc:docMk/>
          <pc:sldMk cId="1966337983" sldId="506"/>
        </pc:sldMkLst>
      </pc:sldChg>
      <pc:sldChg chg="add del">
        <pc:chgData name="Josiah Smith" userId="4af037b2e1e3ed2d" providerId="LiveId" clId="{EE05848A-6DD7-4974-9496-A93D1B634BCE}" dt="2021-08-04T03:06:41.421" v="4669" actId="47"/>
        <pc:sldMkLst>
          <pc:docMk/>
          <pc:sldMk cId="493054924" sldId="507"/>
        </pc:sldMkLst>
      </pc:sldChg>
      <pc:sldChg chg="add del">
        <pc:chgData name="Josiah Smith" userId="4af037b2e1e3ed2d" providerId="LiveId" clId="{EE05848A-6DD7-4974-9496-A93D1B634BCE}" dt="2021-08-04T03:06:41.421" v="4669" actId="47"/>
        <pc:sldMkLst>
          <pc:docMk/>
          <pc:sldMk cId="1325374597" sldId="509"/>
        </pc:sldMkLst>
      </pc:sldChg>
      <pc:sldChg chg="addSp delSp modSp add mod">
        <pc:chgData name="Josiah Smith" userId="4af037b2e1e3ed2d" providerId="LiveId" clId="{EE05848A-6DD7-4974-9496-A93D1B634BCE}" dt="2021-08-03T20:44:20.066" v="4027" actId="20577"/>
        <pc:sldMkLst>
          <pc:docMk/>
          <pc:sldMk cId="3763848087" sldId="510"/>
        </pc:sldMkLst>
        <pc:spChg chg="add del mod">
          <ac:chgData name="Josiah Smith" userId="4af037b2e1e3ed2d" providerId="LiveId" clId="{EE05848A-6DD7-4974-9496-A93D1B634BCE}" dt="2021-08-03T19:13:15.391" v="1170" actId="478"/>
          <ac:spMkLst>
            <pc:docMk/>
            <pc:sldMk cId="3763848087" sldId="510"/>
            <ac:spMk id="2" creationId="{00000000-0000-0000-0000-000000000000}"/>
          </ac:spMkLst>
        </pc:spChg>
        <pc:spChg chg="mod">
          <ac:chgData name="Josiah Smith" userId="4af037b2e1e3ed2d" providerId="LiveId" clId="{EE05848A-6DD7-4974-9496-A93D1B634BCE}" dt="2021-08-03T18:51:00.447" v="208" actId="207"/>
          <ac:spMkLst>
            <pc:docMk/>
            <pc:sldMk cId="3763848087" sldId="510"/>
            <ac:spMk id="3" creationId="{00000000-0000-0000-0000-000000000000}"/>
          </ac:spMkLst>
        </pc:spChg>
        <pc:spChg chg="add mod">
          <ac:chgData name="Josiah Smith" userId="4af037b2e1e3ed2d" providerId="LiveId" clId="{EE05848A-6DD7-4974-9496-A93D1B634BCE}" dt="2021-08-03T20:44:20.066" v="4027" actId="20577"/>
          <ac:spMkLst>
            <pc:docMk/>
            <pc:sldMk cId="3763848087" sldId="510"/>
            <ac:spMk id="4" creationId="{6BE10575-634F-4DD6-9BCD-962CB85D3248}"/>
          </ac:spMkLst>
        </pc:spChg>
      </pc:sldChg>
      <pc:sldChg chg="addSp delSp modSp add mod">
        <pc:chgData name="Josiah Smith" userId="4af037b2e1e3ed2d" providerId="LiveId" clId="{EE05848A-6DD7-4974-9496-A93D1B634BCE}" dt="2021-08-03T19:11:39.919" v="921" actId="1076"/>
        <pc:sldMkLst>
          <pc:docMk/>
          <pc:sldMk cId="29286135" sldId="511"/>
        </pc:sldMkLst>
        <pc:spChg chg="del mod">
          <ac:chgData name="Josiah Smith" userId="4af037b2e1e3ed2d" providerId="LiveId" clId="{EE05848A-6DD7-4974-9496-A93D1B634BCE}" dt="2021-08-03T18:51:37.368" v="234" actId="478"/>
          <ac:spMkLst>
            <pc:docMk/>
            <pc:sldMk cId="29286135" sldId="511"/>
            <ac:spMk id="2" creationId="{00000000-0000-0000-0000-000000000000}"/>
          </ac:spMkLst>
        </pc:spChg>
        <pc:spChg chg="mod">
          <ac:chgData name="Josiah Smith" userId="4af037b2e1e3ed2d" providerId="LiveId" clId="{EE05848A-6DD7-4974-9496-A93D1B634BCE}" dt="2021-08-03T18:51:10.591" v="232" actId="20577"/>
          <ac:spMkLst>
            <pc:docMk/>
            <pc:sldMk cId="29286135" sldId="511"/>
            <ac:spMk id="3" creationId="{00000000-0000-0000-0000-000000000000}"/>
          </ac:spMkLst>
        </pc:spChg>
        <pc:spChg chg="add mod">
          <ac:chgData name="Josiah Smith" userId="4af037b2e1e3ed2d" providerId="LiveId" clId="{EE05848A-6DD7-4974-9496-A93D1B634BCE}" dt="2021-08-03T19:11:18.104" v="916" actId="1076"/>
          <ac:spMkLst>
            <pc:docMk/>
            <pc:sldMk cId="29286135" sldId="511"/>
            <ac:spMk id="4" creationId="{2F80B24B-A5F2-4D44-8974-60FB3AA8F537}"/>
          </ac:spMkLst>
        </pc:spChg>
        <pc:spChg chg="mod">
          <ac:chgData name="Josiah Smith" userId="4af037b2e1e3ed2d" providerId="LiveId" clId="{EE05848A-6DD7-4974-9496-A93D1B634BCE}" dt="2021-08-03T18:52:06.364" v="248" actId="1076"/>
          <ac:spMkLst>
            <pc:docMk/>
            <pc:sldMk cId="29286135" sldId="511"/>
            <ac:spMk id="6" creationId="{AF080C7D-7E87-4BCD-8B93-1D9FB562F9E1}"/>
          </ac:spMkLst>
        </pc:spChg>
        <pc:spChg chg="mod">
          <ac:chgData name="Josiah Smith" userId="4af037b2e1e3ed2d" providerId="LiveId" clId="{EE05848A-6DD7-4974-9496-A93D1B634BCE}" dt="2021-08-03T18:52:06.364" v="248" actId="1076"/>
          <ac:spMkLst>
            <pc:docMk/>
            <pc:sldMk cId="29286135" sldId="511"/>
            <ac:spMk id="12" creationId="{DC3ABB5C-E09F-486F-88AF-B4A1FECCAB76}"/>
          </ac:spMkLst>
        </pc:spChg>
        <pc:spChg chg="mod">
          <ac:chgData name="Josiah Smith" userId="4af037b2e1e3ed2d" providerId="LiveId" clId="{EE05848A-6DD7-4974-9496-A93D1B634BCE}" dt="2021-08-03T18:52:06.364" v="248" actId="1076"/>
          <ac:spMkLst>
            <pc:docMk/>
            <pc:sldMk cId="29286135" sldId="511"/>
            <ac:spMk id="15" creationId="{5EBCE539-7CB6-4019-B277-16145B9226FC}"/>
          </ac:spMkLst>
        </pc:spChg>
        <pc:spChg chg="mod">
          <ac:chgData name="Josiah Smith" userId="4af037b2e1e3ed2d" providerId="LiveId" clId="{EE05848A-6DD7-4974-9496-A93D1B634BCE}" dt="2021-08-03T18:52:06.364" v="248" actId="1076"/>
          <ac:spMkLst>
            <pc:docMk/>
            <pc:sldMk cId="29286135" sldId="511"/>
            <ac:spMk id="17" creationId="{1EA42E5B-CF55-4D48-9BB8-B6F1BB3E1D48}"/>
          </ac:spMkLst>
        </pc:spChg>
        <pc:spChg chg="mod">
          <ac:chgData name="Josiah Smith" userId="4af037b2e1e3ed2d" providerId="LiveId" clId="{EE05848A-6DD7-4974-9496-A93D1B634BCE}" dt="2021-08-03T18:52:06.364" v="248" actId="1076"/>
          <ac:spMkLst>
            <pc:docMk/>
            <pc:sldMk cId="29286135" sldId="511"/>
            <ac:spMk id="18" creationId="{C2C288F1-7DD9-4857-BD26-40468B32AF28}"/>
          </ac:spMkLst>
        </pc:spChg>
        <pc:spChg chg="mod">
          <ac:chgData name="Josiah Smith" userId="4af037b2e1e3ed2d" providerId="LiveId" clId="{EE05848A-6DD7-4974-9496-A93D1B634BCE}" dt="2021-08-03T18:52:06.364" v="248" actId="1076"/>
          <ac:spMkLst>
            <pc:docMk/>
            <pc:sldMk cId="29286135" sldId="511"/>
            <ac:spMk id="29" creationId="{CDE34CE0-B7A1-49A3-8E85-E52786E1529F}"/>
          </ac:spMkLst>
        </pc:spChg>
        <pc:spChg chg="mod">
          <ac:chgData name="Josiah Smith" userId="4af037b2e1e3ed2d" providerId="LiveId" clId="{EE05848A-6DD7-4974-9496-A93D1B634BCE}" dt="2021-08-03T18:52:06.364" v="248" actId="1076"/>
          <ac:spMkLst>
            <pc:docMk/>
            <pc:sldMk cId="29286135" sldId="511"/>
            <ac:spMk id="30" creationId="{C4BA8E64-6D56-4D7C-A78E-EF4510FC12C9}"/>
          </ac:spMkLst>
        </pc:spChg>
        <pc:spChg chg="mod">
          <ac:chgData name="Josiah Smith" userId="4af037b2e1e3ed2d" providerId="LiveId" clId="{EE05848A-6DD7-4974-9496-A93D1B634BCE}" dt="2021-08-03T18:52:06.364" v="248" actId="1076"/>
          <ac:spMkLst>
            <pc:docMk/>
            <pc:sldMk cId="29286135" sldId="511"/>
            <ac:spMk id="31" creationId="{2D50AD64-8A23-4225-AD80-229FAADB8326}"/>
          </ac:spMkLst>
        </pc:spChg>
        <pc:spChg chg="mod">
          <ac:chgData name="Josiah Smith" userId="4af037b2e1e3ed2d" providerId="LiveId" clId="{EE05848A-6DD7-4974-9496-A93D1B634BCE}" dt="2021-08-03T18:52:06.364" v="248" actId="1076"/>
          <ac:spMkLst>
            <pc:docMk/>
            <pc:sldMk cId="29286135" sldId="511"/>
            <ac:spMk id="32" creationId="{07E2D9A8-EAF9-4EDC-AE65-C0F4068CAF3F}"/>
          </ac:spMkLst>
        </pc:spChg>
        <pc:spChg chg="mod">
          <ac:chgData name="Josiah Smith" userId="4af037b2e1e3ed2d" providerId="LiveId" clId="{EE05848A-6DD7-4974-9496-A93D1B634BCE}" dt="2021-08-03T18:52:06.364" v="248" actId="1076"/>
          <ac:spMkLst>
            <pc:docMk/>
            <pc:sldMk cId="29286135" sldId="511"/>
            <ac:spMk id="33" creationId="{F1C77DE5-5D33-45E8-835B-5E2ECB3715AE}"/>
          </ac:spMkLst>
        </pc:spChg>
        <pc:spChg chg="mod">
          <ac:chgData name="Josiah Smith" userId="4af037b2e1e3ed2d" providerId="LiveId" clId="{EE05848A-6DD7-4974-9496-A93D1B634BCE}" dt="2021-08-03T18:52:06.364" v="248" actId="1076"/>
          <ac:spMkLst>
            <pc:docMk/>
            <pc:sldMk cId="29286135" sldId="511"/>
            <ac:spMk id="34" creationId="{5BB5E9B7-1083-4247-B9A0-D2CF5CC3041A}"/>
          </ac:spMkLst>
        </pc:spChg>
        <pc:spChg chg="mod">
          <ac:chgData name="Josiah Smith" userId="4af037b2e1e3ed2d" providerId="LiveId" clId="{EE05848A-6DD7-4974-9496-A93D1B634BCE}" dt="2021-08-03T18:52:06.364" v="248" actId="1076"/>
          <ac:spMkLst>
            <pc:docMk/>
            <pc:sldMk cId="29286135" sldId="511"/>
            <ac:spMk id="35" creationId="{88A92FD0-75C5-4438-A0C2-5FE6E7BBD693}"/>
          </ac:spMkLst>
        </pc:spChg>
        <pc:spChg chg="mod">
          <ac:chgData name="Josiah Smith" userId="4af037b2e1e3ed2d" providerId="LiveId" clId="{EE05848A-6DD7-4974-9496-A93D1B634BCE}" dt="2021-08-03T18:52:06.364" v="248" actId="1076"/>
          <ac:spMkLst>
            <pc:docMk/>
            <pc:sldMk cId="29286135" sldId="511"/>
            <ac:spMk id="36" creationId="{73D67BB6-11C6-4CDE-B4F4-9EA7CB8BD704}"/>
          </ac:spMkLst>
        </pc:spChg>
        <pc:spChg chg="mod">
          <ac:chgData name="Josiah Smith" userId="4af037b2e1e3ed2d" providerId="LiveId" clId="{EE05848A-6DD7-4974-9496-A93D1B634BCE}" dt="2021-08-03T18:52:06.364" v="248" actId="1076"/>
          <ac:spMkLst>
            <pc:docMk/>
            <pc:sldMk cId="29286135" sldId="511"/>
            <ac:spMk id="37" creationId="{61A3BE92-9D5E-474F-8C27-7310D1BD25B6}"/>
          </ac:spMkLst>
        </pc:spChg>
        <pc:spChg chg="mod">
          <ac:chgData name="Josiah Smith" userId="4af037b2e1e3ed2d" providerId="LiveId" clId="{EE05848A-6DD7-4974-9496-A93D1B634BCE}" dt="2021-08-03T18:52:06.364" v="248" actId="1076"/>
          <ac:spMkLst>
            <pc:docMk/>
            <pc:sldMk cId="29286135" sldId="511"/>
            <ac:spMk id="38" creationId="{C95F4508-875D-44F5-B6FC-6B08449638B2}"/>
          </ac:spMkLst>
        </pc:spChg>
        <pc:spChg chg="mod">
          <ac:chgData name="Josiah Smith" userId="4af037b2e1e3ed2d" providerId="LiveId" clId="{EE05848A-6DD7-4974-9496-A93D1B634BCE}" dt="2021-08-03T18:52:06.364" v="248" actId="1076"/>
          <ac:spMkLst>
            <pc:docMk/>
            <pc:sldMk cId="29286135" sldId="511"/>
            <ac:spMk id="39" creationId="{55A07965-C103-4A8F-A88D-5C74C7E753F4}"/>
          </ac:spMkLst>
        </pc:spChg>
        <pc:spChg chg="mod">
          <ac:chgData name="Josiah Smith" userId="4af037b2e1e3ed2d" providerId="LiveId" clId="{EE05848A-6DD7-4974-9496-A93D1B634BCE}" dt="2021-08-03T18:52:06.364" v="248" actId="1076"/>
          <ac:spMkLst>
            <pc:docMk/>
            <pc:sldMk cId="29286135" sldId="511"/>
            <ac:spMk id="40" creationId="{409C8CC0-5A1B-435C-8636-1399999B8C17}"/>
          </ac:spMkLst>
        </pc:spChg>
        <pc:spChg chg="mod">
          <ac:chgData name="Josiah Smith" userId="4af037b2e1e3ed2d" providerId="LiveId" clId="{EE05848A-6DD7-4974-9496-A93D1B634BCE}" dt="2021-08-03T18:52:06.364" v="248" actId="1076"/>
          <ac:spMkLst>
            <pc:docMk/>
            <pc:sldMk cId="29286135" sldId="511"/>
            <ac:spMk id="41" creationId="{024A88F8-F1B1-4A1A-AD2C-C83918972B5A}"/>
          </ac:spMkLst>
        </pc:spChg>
        <pc:spChg chg="mod">
          <ac:chgData name="Josiah Smith" userId="4af037b2e1e3ed2d" providerId="LiveId" clId="{EE05848A-6DD7-4974-9496-A93D1B634BCE}" dt="2021-08-03T18:52:06.364" v="248" actId="1076"/>
          <ac:spMkLst>
            <pc:docMk/>
            <pc:sldMk cId="29286135" sldId="511"/>
            <ac:spMk id="42" creationId="{9242F1B6-D4A7-49C0-9B88-6668F46CB7F6}"/>
          </ac:spMkLst>
        </pc:spChg>
        <pc:spChg chg="mod">
          <ac:chgData name="Josiah Smith" userId="4af037b2e1e3ed2d" providerId="LiveId" clId="{EE05848A-6DD7-4974-9496-A93D1B634BCE}" dt="2021-08-03T18:52:06.364" v="248" actId="1076"/>
          <ac:spMkLst>
            <pc:docMk/>
            <pc:sldMk cId="29286135" sldId="511"/>
            <ac:spMk id="43" creationId="{4B8EED39-56B2-4711-B8A3-47C322F3FFF0}"/>
          </ac:spMkLst>
        </pc:spChg>
        <pc:spChg chg="mod">
          <ac:chgData name="Josiah Smith" userId="4af037b2e1e3ed2d" providerId="LiveId" clId="{EE05848A-6DD7-4974-9496-A93D1B634BCE}" dt="2021-08-03T18:52:06.364" v="248" actId="1076"/>
          <ac:spMkLst>
            <pc:docMk/>
            <pc:sldMk cId="29286135" sldId="511"/>
            <ac:spMk id="44" creationId="{CCA7F1CF-3C68-486B-8872-F7F353F5B2AE}"/>
          </ac:spMkLst>
        </pc:spChg>
        <pc:spChg chg="mod">
          <ac:chgData name="Josiah Smith" userId="4af037b2e1e3ed2d" providerId="LiveId" clId="{EE05848A-6DD7-4974-9496-A93D1B634BCE}" dt="2021-08-03T18:52:06.364" v="248" actId="1076"/>
          <ac:spMkLst>
            <pc:docMk/>
            <pc:sldMk cId="29286135" sldId="511"/>
            <ac:spMk id="45" creationId="{515F3740-B6E2-488F-AB8E-CD3E4D0307C7}"/>
          </ac:spMkLst>
        </pc:spChg>
        <pc:spChg chg="mod">
          <ac:chgData name="Josiah Smith" userId="4af037b2e1e3ed2d" providerId="LiveId" clId="{EE05848A-6DD7-4974-9496-A93D1B634BCE}" dt="2021-08-03T18:52:06.364" v="248" actId="1076"/>
          <ac:spMkLst>
            <pc:docMk/>
            <pc:sldMk cId="29286135" sldId="511"/>
            <ac:spMk id="46" creationId="{A73FB740-5BBB-4012-95DC-4426581434F3}"/>
          </ac:spMkLst>
        </pc:spChg>
        <pc:spChg chg="mod">
          <ac:chgData name="Josiah Smith" userId="4af037b2e1e3ed2d" providerId="LiveId" clId="{EE05848A-6DD7-4974-9496-A93D1B634BCE}" dt="2021-08-03T18:52:06.364" v="248" actId="1076"/>
          <ac:spMkLst>
            <pc:docMk/>
            <pc:sldMk cId="29286135" sldId="511"/>
            <ac:spMk id="47" creationId="{D3177FB6-5AD5-4CD8-84C9-11E968276C5D}"/>
          </ac:spMkLst>
        </pc:spChg>
        <pc:spChg chg="mod">
          <ac:chgData name="Josiah Smith" userId="4af037b2e1e3ed2d" providerId="LiveId" clId="{EE05848A-6DD7-4974-9496-A93D1B634BCE}" dt="2021-08-03T18:52:06.364" v="248" actId="1076"/>
          <ac:spMkLst>
            <pc:docMk/>
            <pc:sldMk cId="29286135" sldId="511"/>
            <ac:spMk id="48" creationId="{AE277DBB-2CDA-4CE0-B3DA-EF947C3C4094}"/>
          </ac:spMkLst>
        </pc:spChg>
        <pc:spChg chg="mod">
          <ac:chgData name="Josiah Smith" userId="4af037b2e1e3ed2d" providerId="LiveId" clId="{EE05848A-6DD7-4974-9496-A93D1B634BCE}" dt="2021-08-03T18:52:06.364" v="248" actId="1076"/>
          <ac:spMkLst>
            <pc:docMk/>
            <pc:sldMk cId="29286135" sldId="511"/>
            <ac:spMk id="49" creationId="{9FCC73C5-0690-4180-997C-7FFD8FC563B7}"/>
          </ac:spMkLst>
        </pc:spChg>
        <pc:spChg chg="mod">
          <ac:chgData name="Josiah Smith" userId="4af037b2e1e3ed2d" providerId="LiveId" clId="{EE05848A-6DD7-4974-9496-A93D1B634BCE}" dt="2021-08-03T18:52:06.364" v="248" actId="1076"/>
          <ac:spMkLst>
            <pc:docMk/>
            <pc:sldMk cId="29286135" sldId="511"/>
            <ac:spMk id="50" creationId="{5C542FFD-BC05-4692-86F8-4528C0925360}"/>
          </ac:spMkLst>
        </pc:spChg>
        <pc:spChg chg="mod">
          <ac:chgData name="Josiah Smith" userId="4af037b2e1e3ed2d" providerId="LiveId" clId="{EE05848A-6DD7-4974-9496-A93D1B634BCE}" dt="2021-08-03T18:52:06.364" v="248" actId="1076"/>
          <ac:spMkLst>
            <pc:docMk/>
            <pc:sldMk cId="29286135" sldId="511"/>
            <ac:spMk id="51" creationId="{1F865B22-3073-480E-A77B-708A2FFFA9CC}"/>
          </ac:spMkLst>
        </pc:spChg>
        <pc:spChg chg="mod">
          <ac:chgData name="Josiah Smith" userId="4af037b2e1e3ed2d" providerId="LiveId" clId="{EE05848A-6DD7-4974-9496-A93D1B634BCE}" dt="2021-08-03T18:52:06.364" v="248" actId="1076"/>
          <ac:spMkLst>
            <pc:docMk/>
            <pc:sldMk cId="29286135" sldId="511"/>
            <ac:spMk id="52" creationId="{9BFFDC0F-44CB-496E-A18D-7A59E000954E}"/>
          </ac:spMkLst>
        </pc:spChg>
        <pc:spChg chg="mod">
          <ac:chgData name="Josiah Smith" userId="4af037b2e1e3ed2d" providerId="LiveId" clId="{EE05848A-6DD7-4974-9496-A93D1B634BCE}" dt="2021-08-03T18:52:06.364" v="248" actId="1076"/>
          <ac:spMkLst>
            <pc:docMk/>
            <pc:sldMk cId="29286135" sldId="511"/>
            <ac:spMk id="53" creationId="{79871E73-CF64-467B-91B4-7B922DEB837A}"/>
          </ac:spMkLst>
        </pc:spChg>
        <pc:spChg chg="mod">
          <ac:chgData name="Josiah Smith" userId="4af037b2e1e3ed2d" providerId="LiveId" clId="{EE05848A-6DD7-4974-9496-A93D1B634BCE}" dt="2021-08-03T18:52:06.364" v="248" actId="1076"/>
          <ac:spMkLst>
            <pc:docMk/>
            <pc:sldMk cId="29286135" sldId="511"/>
            <ac:spMk id="54" creationId="{320C7A23-3375-4C3C-B3F6-D1FB06403B44}"/>
          </ac:spMkLst>
        </pc:spChg>
        <pc:spChg chg="mod">
          <ac:chgData name="Josiah Smith" userId="4af037b2e1e3ed2d" providerId="LiveId" clId="{EE05848A-6DD7-4974-9496-A93D1B634BCE}" dt="2021-08-03T18:52:06.364" v="248" actId="1076"/>
          <ac:spMkLst>
            <pc:docMk/>
            <pc:sldMk cId="29286135" sldId="511"/>
            <ac:spMk id="55" creationId="{5B3A93FB-EA5A-4A8B-B473-0C9E1BD69AB7}"/>
          </ac:spMkLst>
        </pc:spChg>
        <pc:spChg chg="mod">
          <ac:chgData name="Josiah Smith" userId="4af037b2e1e3ed2d" providerId="LiveId" clId="{EE05848A-6DD7-4974-9496-A93D1B634BCE}" dt="2021-08-03T18:52:06.364" v="248" actId="1076"/>
          <ac:spMkLst>
            <pc:docMk/>
            <pc:sldMk cId="29286135" sldId="511"/>
            <ac:spMk id="56" creationId="{150245F6-586A-407E-9929-11FB7A10A15A}"/>
          </ac:spMkLst>
        </pc:spChg>
        <pc:spChg chg="mod">
          <ac:chgData name="Josiah Smith" userId="4af037b2e1e3ed2d" providerId="LiveId" clId="{EE05848A-6DD7-4974-9496-A93D1B634BCE}" dt="2021-08-03T18:52:06.364" v="248" actId="1076"/>
          <ac:spMkLst>
            <pc:docMk/>
            <pc:sldMk cId="29286135" sldId="511"/>
            <ac:spMk id="57" creationId="{A826B010-FBCA-4ED4-B38A-02A8278B928E}"/>
          </ac:spMkLst>
        </pc:spChg>
        <pc:spChg chg="mod">
          <ac:chgData name="Josiah Smith" userId="4af037b2e1e3ed2d" providerId="LiveId" clId="{EE05848A-6DD7-4974-9496-A93D1B634BCE}" dt="2021-08-03T18:52:06.364" v="248" actId="1076"/>
          <ac:spMkLst>
            <pc:docMk/>
            <pc:sldMk cId="29286135" sldId="511"/>
            <ac:spMk id="58" creationId="{320B9FE9-C4AA-4944-9B45-39DE39DD4E3A}"/>
          </ac:spMkLst>
        </pc:spChg>
        <pc:spChg chg="mod">
          <ac:chgData name="Josiah Smith" userId="4af037b2e1e3ed2d" providerId="LiveId" clId="{EE05848A-6DD7-4974-9496-A93D1B634BCE}" dt="2021-08-03T18:52:06.364" v="248" actId="1076"/>
          <ac:spMkLst>
            <pc:docMk/>
            <pc:sldMk cId="29286135" sldId="511"/>
            <ac:spMk id="59" creationId="{4E876A8A-48E7-4F6B-9883-1D5BB5E3402C}"/>
          </ac:spMkLst>
        </pc:spChg>
        <pc:spChg chg="mod">
          <ac:chgData name="Josiah Smith" userId="4af037b2e1e3ed2d" providerId="LiveId" clId="{EE05848A-6DD7-4974-9496-A93D1B634BCE}" dt="2021-08-03T18:52:06.364" v="248" actId="1076"/>
          <ac:spMkLst>
            <pc:docMk/>
            <pc:sldMk cId="29286135" sldId="511"/>
            <ac:spMk id="60" creationId="{728B55CB-8D9C-403B-AAFB-D6B34E26ECF5}"/>
          </ac:spMkLst>
        </pc:spChg>
        <pc:spChg chg="mod">
          <ac:chgData name="Josiah Smith" userId="4af037b2e1e3ed2d" providerId="LiveId" clId="{EE05848A-6DD7-4974-9496-A93D1B634BCE}" dt="2021-08-03T18:52:06.364" v="248" actId="1076"/>
          <ac:spMkLst>
            <pc:docMk/>
            <pc:sldMk cId="29286135" sldId="511"/>
            <ac:spMk id="61" creationId="{651C1FEF-63AE-455E-9045-263FBAEFE36A}"/>
          </ac:spMkLst>
        </pc:spChg>
        <pc:spChg chg="mod">
          <ac:chgData name="Josiah Smith" userId="4af037b2e1e3ed2d" providerId="LiveId" clId="{EE05848A-6DD7-4974-9496-A93D1B634BCE}" dt="2021-08-03T18:52:06.364" v="248" actId="1076"/>
          <ac:spMkLst>
            <pc:docMk/>
            <pc:sldMk cId="29286135" sldId="511"/>
            <ac:spMk id="62" creationId="{E798D8DC-7A76-493F-9330-E670FB21E782}"/>
          </ac:spMkLst>
        </pc:spChg>
        <pc:spChg chg="mod">
          <ac:chgData name="Josiah Smith" userId="4af037b2e1e3ed2d" providerId="LiveId" clId="{EE05848A-6DD7-4974-9496-A93D1B634BCE}" dt="2021-08-03T18:52:06.364" v="248" actId="1076"/>
          <ac:spMkLst>
            <pc:docMk/>
            <pc:sldMk cId="29286135" sldId="511"/>
            <ac:spMk id="63" creationId="{44546D82-4CA8-479C-A911-7D34FFC5C0BC}"/>
          </ac:spMkLst>
        </pc:spChg>
        <pc:spChg chg="mod">
          <ac:chgData name="Josiah Smith" userId="4af037b2e1e3ed2d" providerId="LiveId" clId="{EE05848A-6DD7-4974-9496-A93D1B634BCE}" dt="2021-08-03T18:52:06.364" v="248" actId="1076"/>
          <ac:spMkLst>
            <pc:docMk/>
            <pc:sldMk cId="29286135" sldId="511"/>
            <ac:spMk id="64" creationId="{0300D409-2DD9-4DA0-8B14-97CED7DBA2C2}"/>
          </ac:spMkLst>
        </pc:spChg>
        <pc:spChg chg="mod">
          <ac:chgData name="Josiah Smith" userId="4af037b2e1e3ed2d" providerId="LiveId" clId="{EE05848A-6DD7-4974-9496-A93D1B634BCE}" dt="2021-08-03T18:52:06.364" v="248" actId="1076"/>
          <ac:spMkLst>
            <pc:docMk/>
            <pc:sldMk cId="29286135" sldId="511"/>
            <ac:spMk id="65" creationId="{64EFC483-58A8-425E-A0DD-A30DAD0F177A}"/>
          </ac:spMkLst>
        </pc:spChg>
        <pc:spChg chg="mod">
          <ac:chgData name="Josiah Smith" userId="4af037b2e1e3ed2d" providerId="LiveId" clId="{EE05848A-6DD7-4974-9496-A93D1B634BCE}" dt="2021-08-03T18:52:06.364" v="248" actId="1076"/>
          <ac:spMkLst>
            <pc:docMk/>
            <pc:sldMk cId="29286135" sldId="511"/>
            <ac:spMk id="66" creationId="{97198AFF-041D-495B-A61A-2310322A6CC5}"/>
          </ac:spMkLst>
        </pc:spChg>
        <pc:spChg chg="mod">
          <ac:chgData name="Josiah Smith" userId="4af037b2e1e3ed2d" providerId="LiveId" clId="{EE05848A-6DD7-4974-9496-A93D1B634BCE}" dt="2021-08-03T18:52:06.364" v="248" actId="1076"/>
          <ac:spMkLst>
            <pc:docMk/>
            <pc:sldMk cId="29286135" sldId="511"/>
            <ac:spMk id="67" creationId="{C65F9978-3A57-40CB-BAC8-CECAB02721F6}"/>
          </ac:spMkLst>
        </pc:spChg>
        <pc:spChg chg="mod">
          <ac:chgData name="Josiah Smith" userId="4af037b2e1e3ed2d" providerId="LiveId" clId="{EE05848A-6DD7-4974-9496-A93D1B634BCE}" dt="2021-08-03T18:52:06.364" v="248" actId="1076"/>
          <ac:spMkLst>
            <pc:docMk/>
            <pc:sldMk cId="29286135" sldId="511"/>
            <ac:spMk id="68" creationId="{43FB957C-A995-497E-BD7C-FF043138070D}"/>
          </ac:spMkLst>
        </pc:spChg>
        <pc:spChg chg="mod">
          <ac:chgData name="Josiah Smith" userId="4af037b2e1e3ed2d" providerId="LiveId" clId="{EE05848A-6DD7-4974-9496-A93D1B634BCE}" dt="2021-08-03T18:52:06.364" v="248" actId="1076"/>
          <ac:spMkLst>
            <pc:docMk/>
            <pc:sldMk cId="29286135" sldId="511"/>
            <ac:spMk id="69" creationId="{4B819247-0EFD-4DE6-9EDA-88F94D464979}"/>
          </ac:spMkLst>
        </pc:spChg>
        <pc:spChg chg="mod">
          <ac:chgData name="Josiah Smith" userId="4af037b2e1e3ed2d" providerId="LiveId" clId="{EE05848A-6DD7-4974-9496-A93D1B634BCE}" dt="2021-08-03T18:52:06.364" v="248" actId="1076"/>
          <ac:spMkLst>
            <pc:docMk/>
            <pc:sldMk cId="29286135" sldId="511"/>
            <ac:spMk id="70" creationId="{FD946F9A-F926-433F-B98D-D64D94CB54CD}"/>
          </ac:spMkLst>
        </pc:spChg>
        <pc:spChg chg="mod">
          <ac:chgData name="Josiah Smith" userId="4af037b2e1e3ed2d" providerId="LiveId" clId="{EE05848A-6DD7-4974-9496-A93D1B634BCE}" dt="2021-08-03T18:52:06.364" v="248" actId="1076"/>
          <ac:spMkLst>
            <pc:docMk/>
            <pc:sldMk cId="29286135" sldId="511"/>
            <ac:spMk id="71" creationId="{24DDB1A2-09F8-49BC-A490-BBD881A13AB7}"/>
          </ac:spMkLst>
        </pc:spChg>
        <pc:spChg chg="mod">
          <ac:chgData name="Josiah Smith" userId="4af037b2e1e3ed2d" providerId="LiveId" clId="{EE05848A-6DD7-4974-9496-A93D1B634BCE}" dt="2021-08-03T18:52:06.364" v="248" actId="1076"/>
          <ac:spMkLst>
            <pc:docMk/>
            <pc:sldMk cId="29286135" sldId="511"/>
            <ac:spMk id="72" creationId="{B0ACE21D-1547-4992-B7DF-F1FA67CFEC56}"/>
          </ac:spMkLst>
        </pc:spChg>
        <pc:spChg chg="mod">
          <ac:chgData name="Josiah Smith" userId="4af037b2e1e3ed2d" providerId="LiveId" clId="{EE05848A-6DD7-4974-9496-A93D1B634BCE}" dt="2021-08-03T18:52:06.364" v="248" actId="1076"/>
          <ac:spMkLst>
            <pc:docMk/>
            <pc:sldMk cId="29286135" sldId="511"/>
            <ac:spMk id="73" creationId="{685C08AB-95B3-4BBF-AD48-FF523B647889}"/>
          </ac:spMkLst>
        </pc:spChg>
        <pc:spChg chg="mod">
          <ac:chgData name="Josiah Smith" userId="4af037b2e1e3ed2d" providerId="LiveId" clId="{EE05848A-6DD7-4974-9496-A93D1B634BCE}" dt="2021-08-03T18:52:06.364" v="248" actId="1076"/>
          <ac:spMkLst>
            <pc:docMk/>
            <pc:sldMk cId="29286135" sldId="511"/>
            <ac:spMk id="74" creationId="{E9BB182D-014D-49B9-B1FE-27DE8DA15B05}"/>
          </ac:spMkLst>
        </pc:spChg>
        <pc:spChg chg="mod">
          <ac:chgData name="Josiah Smith" userId="4af037b2e1e3ed2d" providerId="LiveId" clId="{EE05848A-6DD7-4974-9496-A93D1B634BCE}" dt="2021-08-03T18:52:06.364" v="248" actId="1076"/>
          <ac:spMkLst>
            <pc:docMk/>
            <pc:sldMk cId="29286135" sldId="511"/>
            <ac:spMk id="75" creationId="{A5BD532D-4735-4420-BF7E-79504595DEA8}"/>
          </ac:spMkLst>
        </pc:spChg>
        <pc:spChg chg="mod">
          <ac:chgData name="Josiah Smith" userId="4af037b2e1e3ed2d" providerId="LiveId" clId="{EE05848A-6DD7-4974-9496-A93D1B634BCE}" dt="2021-08-03T18:52:06.364" v="248" actId="1076"/>
          <ac:spMkLst>
            <pc:docMk/>
            <pc:sldMk cId="29286135" sldId="511"/>
            <ac:spMk id="76" creationId="{C3E81CDB-75B7-4298-9114-5B64B4F3CB49}"/>
          </ac:spMkLst>
        </pc:spChg>
        <pc:spChg chg="mod">
          <ac:chgData name="Josiah Smith" userId="4af037b2e1e3ed2d" providerId="LiveId" clId="{EE05848A-6DD7-4974-9496-A93D1B634BCE}" dt="2021-08-03T18:52:06.364" v="248" actId="1076"/>
          <ac:spMkLst>
            <pc:docMk/>
            <pc:sldMk cId="29286135" sldId="511"/>
            <ac:spMk id="77" creationId="{8E63FF94-A41C-4951-86A7-BD936A8BB152}"/>
          </ac:spMkLst>
        </pc:spChg>
        <pc:spChg chg="mod">
          <ac:chgData name="Josiah Smith" userId="4af037b2e1e3ed2d" providerId="LiveId" clId="{EE05848A-6DD7-4974-9496-A93D1B634BCE}" dt="2021-08-03T18:52:06.364" v="248" actId="1076"/>
          <ac:spMkLst>
            <pc:docMk/>
            <pc:sldMk cId="29286135" sldId="511"/>
            <ac:spMk id="78" creationId="{B8DCAFD1-9C2F-45B4-8427-0F3C6D25864F}"/>
          </ac:spMkLst>
        </pc:spChg>
        <pc:spChg chg="mod">
          <ac:chgData name="Josiah Smith" userId="4af037b2e1e3ed2d" providerId="LiveId" clId="{EE05848A-6DD7-4974-9496-A93D1B634BCE}" dt="2021-08-03T18:52:06.364" v="248" actId="1076"/>
          <ac:spMkLst>
            <pc:docMk/>
            <pc:sldMk cId="29286135" sldId="511"/>
            <ac:spMk id="79" creationId="{C09B7E03-B6BC-41E9-BA97-BE3D941B4B9E}"/>
          </ac:spMkLst>
        </pc:spChg>
        <pc:spChg chg="mod">
          <ac:chgData name="Josiah Smith" userId="4af037b2e1e3ed2d" providerId="LiveId" clId="{EE05848A-6DD7-4974-9496-A93D1B634BCE}" dt="2021-08-03T18:52:06.364" v="248" actId="1076"/>
          <ac:spMkLst>
            <pc:docMk/>
            <pc:sldMk cId="29286135" sldId="511"/>
            <ac:spMk id="80" creationId="{3072A1E0-609E-4D2B-9CDC-8DA3F604F15B}"/>
          </ac:spMkLst>
        </pc:spChg>
        <pc:spChg chg="mod">
          <ac:chgData name="Josiah Smith" userId="4af037b2e1e3ed2d" providerId="LiveId" clId="{EE05848A-6DD7-4974-9496-A93D1B634BCE}" dt="2021-08-03T18:52:06.364" v="248" actId="1076"/>
          <ac:spMkLst>
            <pc:docMk/>
            <pc:sldMk cId="29286135" sldId="511"/>
            <ac:spMk id="81" creationId="{C36CAB01-6947-4240-9871-0EC2F0DB6FFF}"/>
          </ac:spMkLst>
        </pc:spChg>
        <pc:spChg chg="mod">
          <ac:chgData name="Josiah Smith" userId="4af037b2e1e3ed2d" providerId="LiveId" clId="{EE05848A-6DD7-4974-9496-A93D1B634BCE}" dt="2021-08-03T18:52:06.364" v="248" actId="1076"/>
          <ac:spMkLst>
            <pc:docMk/>
            <pc:sldMk cId="29286135" sldId="511"/>
            <ac:spMk id="82" creationId="{D8C71203-8D69-4C11-8E55-E32CFF4D2C4D}"/>
          </ac:spMkLst>
        </pc:spChg>
        <pc:spChg chg="mod">
          <ac:chgData name="Josiah Smith" userId="4af037b2e1e3ed2d" providerId="LiveId" clId="{EE05848A-6DD7-4974-9496-A93D1B634BCE}" dt="2021-08-03T18:52:06.364" v="248" actId="1076"/>
          <ac:spMkLst>
            <pc:docMk/>
            <pc:sldMk cId="29286135" sldId="511"/>
            <ac:spMk id="83" creationId="{F22E0266-6D26-44D5-B40D-9E5B67CBD8D0}"/>
          </ac:spMkLst>
        </pc:spChg>
        <pc:spChg chg="mod">
          <ac:chgData name="Josiah Smith" userId="4af037b2e1e3ed2d" providerId="LiveId" clId="{EE05848A-6DD7-4974-9496-A93D1B634BCE}" dt="2021-08-03T18:52:06.364" v="248" actId="1076"/>
          <ac:spMkLst>
            <pc:docMk/>
            <pc:sldMk cId="29286135" sldId="511"/>
            <ac:spMk id="84" creationId="{64BDB486-6095-4EE0-8601-B91201EB4491}"/>
          </ac:spMkLst>
        </pc:spChg>
        <pc:spChg chg="mod">
          <ac:chgData name="Josiah Smith" userId="4af037b2e1e3ed2d" providerId="LiveId" clId="{EE05848A-6DD7-4974-9496-A93D1B634BCE}" dt="2021-08-03T18:52:06.364" v="248" actId="1076"/>
          <ac:spMkLst>
            <pc:docMk/>
            <pc:sldMk cId="29286135" sldId="511"/>
            <ac:spMk id="85" creationId="{1C90C9CE-6F5B-40EA-B242-84552F8C2F34}"/>
          </ac:spMkLst>
        </pc:spChg>
        <pc:spChg chg="mod">
          <ac:chgData name="Josiah Smith" userId="4af037b2e1e3ed2d" providerId="LiveId" clId="{EE05848A-6DD7-4974-9496-A93D1B634BCE}" dt="2021-08-03T18:52:06.364" v="248" actId="1076"/>
          <ac:spMkLst>
            <pc:docMk/>
            <pc:sldMk cId="29286135" sldId="511"/>
            <ac:spMk id="86" creationId="{1194B796-EB2A-45EC-B875-61C0BB511DAD}"/>
          </ac:spMkLst>
        </pc:spChg>
        <pc:spChg chg="mod">
          <ac:chgData name="Josiah Smith" userId="4af037b2e1e3ed2d" providerId="LiveId" clId="{EE05848A-6DD7-4974-9496-A93D1B634BCE}" dt="2021-08-03T18:52:06.364" v="248" actId="1076"/>
          <ac:spMkLst>
            <pc:docMk/>
            <pc:sldMk cId="29286135" sldId="511"/>
            <ac:spMk id="87" creationId="{8BC32C42-6C2E-4658-8ABA-AE3E4CDC9D3B}"/>
          </ac:spMkLst>
        </pc:spChg>
        <pc:spChg chg="mod">
          <ac:chgData name="Josiah Smith" userId="4af037b2e1e3ed2d" providerId="LiveId" clId="{EE05848A-6DD7-4974-9496-A93D1B634BCE}" dt="2021-08-03T18:52:06.364" v="248" actId="1076"/>
          <ac:spMkLst>
            <pc:docMk/>
            <pc:sldMk cId="29286135" sldId="511"/>
            <ac:spMk id="88" creationId="{EDBBBA2D-6230-4AA3-940D-5C46329F719A}"/>
          </ac:spMkLst>
        </pc:spChg>
        <pc:spChg chg="mod">
          <ac:chgData name="Josiah Smith" userId="4af037b2e1e3ed2d" providerId="LiveId" clId="{EE05848A-6DD7-4974-9496-A93D1B634BCE}" dt="2021-08-03T18:52:06.364" v="248" actId="1076"/>
          <ac:spMkLst>
            <pc:docMk/>
            <pc:sldMk cId="29286135" sldId="511"/>
            <ac:spMk id="89" creationId="{14994560-D3BC-49AA-8D6E-E96A50119021}"/>
          </ac:spMkLst>
        </pc:spChg>
        <pc:spChg chg="mod">
          <ac:chgData name="Josiah Smith" userId="4af037b2e1e3ed2d" providerId="LiveId" clId="{EE05848A-6DD7-4974-9496-A93D1B634BCE}" dt="2021-08-03T18:52:06.364" v="248" actId="1076"/>
          <ac:spMkLst>
            <pc:docMk/>
            <pc:sldMk cId="29286135" sldId="511"/>
            <ac:spMk id="90" creationId="{4009F8E7-E6E5-43A0-921F-5E6CB79846CF}"/>
          </ac:spMkLst>
        </pc:spChg>
        <pc:spChg chg="mod">
          <ac:chgData name="Josiah Smith" userId="4af037b2e1e3ed2d" providerId="LiveId" clId="{EE05848A-6DD7-4974-9496-A93D1B634BCE}" dt="2021-08-03T18:52:06.364" v="248" actId="1076"/>
          <ac:spMkLst>
            <pc:docMk/>
            <pc:sldMk cId="29286135" sldId="511"/>
            <ac:spMk id="91" creationId="{BACD7BF3-F9D0-43B2-B648-988BEDAEE492}"/>
          </ac:spMkLst>
        </pc:spChg>
        <pc:spChg chg="mod">
          <ac:chgData name="Josiah Smith" userId="4af037b2e1e3ed2d" providerId="LiveId" clId="{EE05848A-6DD7-4974-9496-A93D1B634BCE}" dt="2021-08-03T18:52:06.364" v="248" actId="1076"/>
          <ac:spMkLst>
            <pc:docMk/>
            <pc:sldMk cId="29286135" sldId="511"/>
            <ac:spMk id="92" creationId="{75701D7C-2A57-436F-9F25-D5C3B4DB40D3}"/>
          </ac:spMkLst>
        </pc:spChg>
        <pc:spChg chg="mod">
          <ac:chgData name="Josiah Smith" userId="4af037b2e1e3ed2d" providerId="LiveId" clId="{EE05848A-6DD7-4974-9496-A93D1B634BCE}" dt="2021-08-03T18:52:06.364" v="248" actId="1076"/>
          <ac:spMkLst>
            <pc:docMk/>
            <pc:sldMk cId="29286135" sldId="511"/>
            <ac:spMk id="93" creationId="{74C58716-15C6-424D-B91F-4450150862D4}"/>
          </ac:spMkLst>
        </pc:spChg>
        <pc:spChg chg="mod">
          <ac:chgData name="Josiah Smith" userId="4af037b2e1e3ed2d" providerId="LiveId" clId="{EE05848A-6DD7-4974-9496-A93D1B634BCE}" dt="2021-08-03T18:52:06.364" v="248" actId="1076"/>
          <ac:spMkLst>
            <pc:docMk/>
            <pc:sldMk cId="29286135" sldId="511"/>
            <ac:spMk id="94" creationId="{B8C873D6-D81B-45E3-9C68-1568D635E978}"/>
          </ac:spMkLst>
        </pc:spChg>
        <pc:spChg chg="mod">
          <ac:chgData name="Josiah Smith" userId="4af037b2e1e3ed2d" providerId="LiveId" clId="{EE05848A-6DD7-4974-9496-A93D1B634BCE}" dt="2021-08-03T18:52:06.364" v="248" actId="1076"/>
          <ac:spMkLst>
            <pc:docMk/>
            <pc:sldMk cId="29286135" sldId="511"/>
            <ac:spMk id="95" creationId="{6E835C94-335A-40F6-9EE4-95ADD1653676}"/>
          </ac:spMkLst>
        </pc:spChg>
        <pc:spChg chg="mod">
          <ac:chgData name="Josiah Smith" userId="4af037b2e1e3ed2d" providerId="LiveId" clId="{EE05848A-6DD7-4974-9496-A93D1B634BCE}" dt="2021-08-03T18:52:06.364" v="248" actId="1076"/>
          <ac:spMkLst>
            <pc:docMk/>
            <pc:sldMk cId="29286135" sldId="511"/>
            <ac:spMk id="96" creationId="{A9E2DF59-1E5E-45EB-80AE-F23CFB64C05F}"/>
          </ac:spMkLst>
        </pc:spChg>
        <pc:spChg chg="mod">
          <ac:chgData name="Josiah Smith" userId="4af037b2e1e3ed2d" providerId="LiveId" clId="{EE05848A-6DD7-4974-9496-A93D1B634BCE}" dt="2021-08-03T18:52:06.364" v="248" actId="1076"/>
          <ac:spMkLst>
            <pc:docMk/>
            <pc:sldMk cId="29286135" sldId="511"/>
            <ac:spMk id="97" creationId="{8A118D68-9A61-4C7F-B585-D1D9F03F29F2}"/>
          </ac:spMkLst>
        </pc:spChg>
        <pc:spChg chg="mod">
          <ac:chgData name="Josiah Smith" userId="4af037b2e1e3ed2d" providerId="LiveId" clId="{EE05848A-6DD7-4974-9496-A93D1B634BCE}" dt="2021-08-03T18:52:06.364" v="248" actId="1076"/>
          <ac:spMkLst>
            <pc:docMk/>
            <pc:sldMk cId="29286135" sldId="511"/>
            <ac:spMk id="98" creationId="{13642C7A-083F-4BAE-838A-C524E5025044}"/>
          </ac:spMkLst>
        </pc:spChg>
        <pc:spChg chg="mod">
          <ac:chgData name="Josiah Smith" userId="4af037b2e1e3ed2d" providerId="LiveId" clId="{EE05848A-6DD7-4974-9496-A93D1B634BCE}" dt="2021-08-03T18:52:06.364" v="248" actId="1076"/>
          <ac:spMkLst>
            <pc:docMk/>
            <pc:sldMk cId="29286135" sldId="511"/>
            <ac:spMk id="99" creationId="{5851EE28-4E5D-4E71-9021-516676DB9153}"/>
          </ac:spMkLst>
        </pc:spChg>
        <pc:spChg chg="mod">
          <ac:chgData name="Josiah Smith" userId="4af037b2e1e3ed2d" providerId="LiveId" clId="{EE05848A-6DD7-4974-9496-A93D1B634BCE}" dt="2021-08-03T18:52:06.364" v="248" actId="1076"/>
          <ac:spMkLst>
            <pc:docMk/>
            <pc:sldMk cId="29286135" sldId="511"/>
            <ac:spMk id="100" creationId="{23A5572D-66FE-4040-B5F9-65D83047FB29}"/>
          </ac:spMkLst>
        </pc:spChg>
        <pc:spChg chg="mod">
          <ac:chgData name="Josiah Smith" userId="4af037b2e1e3ed2d" providerId="LiveId" clId="{EE05848A-6DD7-4974-9496-A93D1B634BCE}" dt="2021-08-03T18:52:06.364" v="248" actId="1076"/>
          <ac:spMkLst>
            <pc:docMk/>
            <pc:sldMk cId="29286135" sldId="511"/>
            <ac:spMk id="101" creationId="{7874FBD8-9A59-4DB8-81FC-AB608B9D6DF8}"/>
          </ac:spMkLst>
        </pc:spChg>
        <pc:spChg chg="mod">
          <ac:chgData name="Josiah Smith" userId="4af037b2e1e3ed2d" providerId="LiveId" clId="{EE05848A-6DD7-4974-9496-A93D1B634BCE}" dt="2021-08-03T18:52:06.364" v="248" actId="1076"/>
          <ac:spMkLst>
            <pc:docMk/>
            <pc:sldMk cId="29286135" sldId="511"/>
            <ac:spMk id="102" creationId="{7CA30C94-DE31-43EE-B2F0-F0C38F7A002D}"/>
          </ac:spMkLst>
        </pc:spChg>
        <pc:spChg chg="mod">
          <ac:chgData name="Josiah Smith" userId="4af037b2e1e3ed2d" providerId="LiveId" clId="{EE05848A-6DD7-4974-9496-A93D1B634BCE}" dt="2021-08-03T18:52:06.364" v="248" actId="1076"/>
          <ac:spMkLst>
            <pc:docMk/>
            <pc:sldMk cId="29286135" sldId="511"/>
            <ac:spMk id="103" creationId="{515299C0-233A-45FC-A179-EE27C03F0D39}"/>
          </ac:spMkLst>
        </pc:spChg>
        <pc:spChg chg="mod">
          <ac:chgData name="Josiah Smith" userId="4af037b2e1e3ed2d" providerId="LiveId" clId="{EE05848A-6DD7-4974-9496-A93D1B634BCE}" dt="2021-08-03T18:52:06.364" v="248" actId="1076"/>
          <ac:spMkLst>
            <pc:docMk/>
            <pc:sldMk cId="29286135" sldId="511"/>
            <ac:spMk id="104" creationId="{1DA90A2F-1335-436D-A9A4-E27E2426C758}"/>
          </ac:spMkLst>
        </pc:spChg>
        <pc:spChg chg="mod">
          <ac:chgData name="Josiah Smith" userId="4af037b2e1e3ed2d" providerId="LiveId" clId="{EE05848A-6DD7-4974-9496-A93D1B634BCE}" dt="2021-08-03T18:52:06.364" v="248" actId="1076"/>
          <ac:spMkLst>
            <pc:docMk/>
            <pc:sldMk cId="29286135" sldId="511"/>
            <ac:spMk id="105" creationId="{6B0ED8F8-6BE8-4C2F-927B-0A184FB9085F}"/>
          </ac:spMkLst>
        </pc:spChg>
        <pc:spChg chg="mod">
          <ac:chgData name="Josiah Smith" userId="4af037b2e1e3ed2d" providerId="LiveId" clId="{EE05848A-6DD7-4974-9496-A93D1B634BCE}" dt="2021-08-03T18:52:06.364" v="248" actId="1076"/>
          <ac:spMkLst>
            <pc:docMk/>
            <pc:sldMk cId="29286135" sldId="511"/>
            <ac:spMk id="106" creationId="{F21A9604-513E-4C4F-890B-C7FE468C9992}"/>
          </ac:spMkLst>
        </pc:spChg>
        <pc:spChg chg="mod">
          <ac:chgData name="Josiah Smith" userId="4af037b2e1e3ed2d" providerId="LiveId" clId="{EE05848A-6DD7-4974-9496-A93D1B634BCE}" dt="2021-08-03T18:52:06.364" v="248" actId="1076"/>
          <ac:spMkLst>
            <pc:docMk/>
            <pc:sldMk cId="29286135" sldId="511"/>
            <ac:spMk id="107" creationId="{64A9B541-EB3E-411D-BC28-2A56378E9818}"/>
          </ac:spMkLst>
        </pc:spChg>
        <pc:spChg chg="mod">
          <ac:chgData name="Josiah Smith" userId="4af037b2e1e3ed2d" providerId="LiveId" clId="{EE05848A-6DD7-4974-9496-A93D1B634BCE}" dt="2021-08-03T18:52:06.364" v="248" actId="1076"/>
          <ac:spMkLst>
            <pc:docMk/>
            <pc:sldMk cId="29286135" sldId="511"/>
            <ac:spMk id="108" creationId="{5EFE4A83-70F7-4E73-8983-D5DA26663F00}"/>
          </ac:spMkLst>
        </pc:spChg>
        <pc:spChg chg="mod">
          <ac:chgData name="Josiah Smith" userId="4af037b2e1e3ed2d" providerId="LiveId" clId="{EE05848A-6DD7-4974-9496-A93D1B634BCE}" dt="2021-08-03T18:52:06.364" v="248" actId="1076"/>
          <ac:spMkLst>
            <pc:docMk/>
            <pc:sldMk cId="29286135" sldId="511"/>
            <ac:spMk id="109" creationId="{581D45AD-0C62-44BD-BB64-A6E11EF2C1EE}"/>
          </ac:spMkLst>
        </pc:spChg>
        <pc:spChg chg="mod">
          <ac:chgData name="Josiah Smith" userId="4af037b2e1e3ed2d" providerId="LiveId" clId="{EE05848A-6DD7-4974-9496-A93D1B634BCE}" dt="2021-08-03T18:52:06.364" v="248" actId="1076"/>
          <ac:spMkLst>
            <pc:docMk/>
            <pc:sldMk cId="29286135" sldId="511"/>
            <ac:spMk id="110" creationId="{E24DC449-32C0-4F7F-938D-83175C880110}"/>
          </ac:spMkLst>
        </pc:spChg>
        <pc:spChg chg="mod">
          <ac:chgData name="Josiah Smith" userId="4af037b2e1e3ed2d" providerId="LiveId" clId="{EE05848A-6DD7-4974-9496-A93D1B634BCE}" dt="2021-08-03T18:52:06.364" v="248" actId="1076"/>
          <ac:spMkLst>
            <pc:docMk/>
            <pc:sldMk cId="29286135" sldId="511"/>
            <ac:spMk id="111" creationId="{7F382864-F297-4EAF-A101-07090C8E0D7D}"/>
          </ac:spMkLst>
        </pc:spChg>
        <pc:spChg chg="mod">
          <ac:chgData name="Josiah Smith" userId="4af037b2e1e3ed2d" providerId="LiveId" clId="{EE05848A-6DD7-4974-9496-A93D1B634BCE}" dt="2021-08-03T18:52:06.364" v="248" actId="1076"/>
          <ac:spMkLst>
            <pc:docMk/>
            <pc:sldMk cId="29286135" sldId="511"/>
            <ac:spMk id="112" creationId="{1FCA8DB5-17CB-4B1A-A2DB-09A313300837}"/>
          </ac:spMkLst>
        </pc:spChg>
        <pc:spChg chg="mod">
          <ac:chgData name="Josiah Smith" userId="4af037b2e1e3ed2d" providerId="LiveId" clId="{EE05848A-6DD7-4974-9496-A93D1B634BCE}" dt="2021-08-03T18:52:06.364" v="248" actId="1076"/>
          <ac:spMkLst>
            <pc:docMk/>
            <pc:sldMk cId="29286135" sldId="511"/>
            <ac:spMk id="113" creationId="{F45C634E-07B7-44BB-B713-475DF580DA04}"/>
          </ac:spMkLst>
        </pc:spChg>
        <pc:spChg chg="mod">
          <ac:chgData name="Josiah Smith" userId="4af037b2e1e3ed2d" providerId="LiveId" clId="{EE05848A-6DD7-4974-9496-A93D1B634BCE}" dt="2021-08-03T18:52:06.364" v="248" actId="1076"/>
          <ac:spMkLst>
            <pc:docMk/>
            <pc:sldMk cId="29286135" sldId="511"/>
            <ac:spMk id="114" creationId="{9072098A-6049-471E-A8C3-0B75FED30A0F}"/>
          </ac:spMkLst>
        </pc:spChg>
        <pc:spChg chg="mod">
          <ac:chgData name="Josiah Smith" userId="4af037b2e1e3ed2d" providerId="LiveId" clId="{EE05848A-6DD7-4974-9496-A93D1B634BCE}" dt="2021-08-03T18:52:06.364" v="248" actId="1076"/>
          <ac:spMkLst>
            <pc:docMk/>
            <pc:sldMk cId="29286135" sldId="511"/>
            <ac:spMk id="115" creationId="{64F1C774-5784-4B27-B05B-EC0C296F4535}"/>
          </ac:spMkLst>
        </pc:spChg>
        <pc:spChg chg="mod">
          <ac:chgData name="Josiah Smith" userId="4af037b2e1e3ed2d" providerId="LiveId" clId="{EE05848A-6DD7-4974-9496-A93D1B634BCE}" dt="2021-08-03T18:52:06.364" v="248" actId="1076"/>
          <ac:spMkLst>
            <pc:docMk/>
            <pc:sldMk cId="29286135" sldId="511"/>
            <ac:spMk id="116" creationId="{2BD64F56-0B07-4F7F-93C5-F27115185E51}"/>
          </ac:spMkLst>
        </pc:spChg>
        <pc:spChg chg="mod">
          <ac:chgData name="Josiah Smith" userId="4af037b2e1e3ed2d" providerId="LiveId" clId="{EE05848A-6DD7-4974-9496-A93D1B634BCE}" dt="2021-08-03T18:52:06.364" v="248" actId="1076"/>
          <ac:spMkLst>
            <pc:docMk/>
            <pc:sldMk cId="29286135" sldId="511"/>
            <ac:spMk id="117" creationId="{E702C998-7458-400E-A29C-E1B2A1D66FFD}"/>
          </ac:spMkLst>
        </pc:spChg>
        <pc:spChg chg="mod">
          <ac:chgData name="Josiah Smith" userId="4af037b2e1e3ed2d" providerId="LiveId" clId="{EE05848A-6DD7-4974-9496-A93D1B634BCE}" dt="2021-08-03T18:52:06.364" v="248" actId="1076"/>
          <ac:spMkLst>
            <pc:docMk/>
            <pc:sldMk cId="29286135" sldId="511"/>
            <ac:spMk id="118" creationId="{55EEE9E4-226D-4A9B-9A35-EB9617616992}"/>
          </ac:spMkLst>
        </pc:spChg>
        <pc:spChg chg="mod">
          <ac:chgData name="Josiah Smith" userId="4af037b2e1e3ed2d" providerId="LiveId" clId="{EE05848A-6DD7-4974-9496-A93D1B634BCE}" dt="2021-08-03T18:52:06.364" v="248" actId="1076"/>
          <ac:spMkLst>
            <pc:docMk/>
            <pc:sldMk cId="29286135" sldId="511"/>
            <ac:spMk id="119" creationId="{029AF998-D011-43E9-9E85-A56B857C57E1}"/>
          </ac:spMkLst>
        </pc:spChg>
        <pc:spChg chg="mod">
          <ac:chgData name="Josiah Smith" userId="4af037b2e1e3ed2d" providerId="LiveId" clId="{EE05848A-6DD7-4974-9496-A93D1B634BCE}" dt="2021-08-03T18:52:06.364" v="248" actId="1076"/>
          <ac:spMkLst>
            <pc:docMk/>
            <pc:sldMk cId="29286135" sldId="511"/>
            <ac:spMk id="120" creationId="{68ACCC40-A9E6-491F-BC3C-04C56CCBF530}"/>
          </ac:spMkLst>
        </pc:spChg>
        <pc:spChg chg="mod">
          <ac:chgData name="Josiah Smith" userId="4af037b2e1e3ed2d" providerId="LiveId" clId="{EE05848A-6DD7-4974-9496-A93D1B634BCE}" dt="2021-08-03T18:52:06.364" v="248" actId="1076"/>
          <ac:spMkLst>
            <pc:docMk/>
            <pc:sldMk cId="29286135" sldId="511"/>
            <ac:spMk id="121" creationId="{C69EDD5A-B49D-48F8-BBDF-8B3CBE2BBE70}"/>
          </ac:spMkLst>
        </pc:spChg>
        <pc:spChg chg="mod">
          <ac:chgData name="Josiah Smith" userId="4af037b2e1e3ed2d" providerId="LiveId" clId="{EE05848A-6DD7-4974-9496-A93D1B634BCE}" dt="2021-08-03T18:52:06.364" v="248" actId="1076"/>
          <ac:spMkLst>
            <pc:docMk/>
            <pc:sldMk cId="29286135" sldId="511"/>
            <ac:spMk id="122" creationId="{024E4B30-C04A-48E5-9562-85FDC4F27659}"/>
          </ac:spMkLst>
        </pc:spChg>
        <pc:spChg chg="mod">
          <ac:chgData name="Josiah Smith" userId="4af037b2e1e3ed2d" providerId="LiveId" clId="{EE05848A-6DD7-4974-9496-A93D1B634BCE}" dt="2021-08-03T18:52:06.364" v="248" actId="1076"/>
          <ac:spMkLst>
            <pc:docMk/>
            <pc:sldMk cId="29286135" sldId="511"/>
            <ac:spMk id="123" creationId="{0C006884-3085-401C-847B-1C63BF8C0680}"/>
          </ac:spMkLst>
        </pc:spChg>
        <pc:spChg chg="mod">
          <ac:chgData name="Josiah Smith" userId="4af037b2e1e3ed2d" providerId="LiveId" clId="{EE05848A-6DD7-4974-9496-A93D1B634BCE}" dt="2021-08-03T18:52:06.364" v="248" actId="1076"/>
          <ac:spMkLst>
            <pc:docMk/>
            <pc:sldMk cId="29286135" sldId="511"/>
            <ac:spMk id="124" creationId="{D1D82933-319D-4073-827C-8A8BCD404CAE}"/>
          </ac:spMkLst>
        </pc:spChg>
        <pc:spChg chg="mod">
          <ac:chgData name="Josiah Smith" userId="4af037b2e1e3ed2d" providerId="LiveId" clId="{EE05848A-6DD7-4974-9496-A93D1B634BCE}" dt="2021-08-03T18:52:06.364" v="248" actId="1076"/>
          <ac:spMkLst>
            <pc:docMk/>
            <pc:sldMk cId="29286135" sldId="511"/>
            <ac:spMk id="125" creationId="{ED8038CF-D15C-418A-9937-9358FC0FCACE}"/>
          </ac:spMkLst>
        </pc:spChg>
        <pc:spChg chg="mod">
          <ac:chgData name="Josiah Smith" userId="4af037b2e1e3ed2d" providerId="LiveId" clId="{EE05848A-6DD7-4974-9496-A93D1B634BCE}" dt="2021-08-03T18:52:06.364" v="248" actId="1076"/>
          <ac:spMkLst>
            <pc:docMk/>
            <pc:sldMk cId="29286135" sldId="511"/>
            <ac:spMk id="126" creationId="{8125AE3E-44BF-4AA2-8D17-E174506BFB0A}"/>
          </ac:spMkLst>
        </pc:spChg>
        <pc:spChg chg="mod">
          <ac:chgData name="Josiah Smith" userId="4af037b2e1e3ed2d" providerId="LiveId" clId="{EE05848A-6DD7-4974-9496-A93D1B634BCE}" dt="2021-08-03T18:52:06.364" v="248" actId="1076"/>
          <ac:spMkLst>
            <pc:docMk/>
            <pc:sldMk cId="29286135" sldId="511"/>
            <ac:spMk id="127" creationId="{4A9658FF-7C2B-48BB-A402-2B233665FE0F}"/>
          </ac:spMkLst>
        </pc:spChg>
        <pc:spChg chg="mod">
          <ac:chgData name="Josiah Smith" userId="4af037b2e1e3ed2d" providerId="LiveId" clId="{EE05848A-6DD7-4974-9496-A93D1B634BCE}" dt="2021-08-03T18:52:06.364" v="248" actId="1076"/>
          <ac:spMkLst>
            <pc:docMk/>
            <pc:sldMk cId="29286135" sldId="511"/>
            <ac:spMk id="128" creationId="{9494940C-C3A8-4D18-8179-58840BFF1678}"/>
          </ac:spMkLst>
        </pc:spChg>
        <pc:spChg chg="mod">
          <ac:chgData name="Josiah Smith" userId="4af037b2e1e3ed2d" providerId="LiveId" clId="{EE05848A-6DD7-4974-9496-A93D1B634BCE}" dt="2021-08-03T18:52:06.364" v="248" actId="1076"/>
          <ac:spMkLst>
            <pc:docMk/>
            <pc:sldMk cId="29286135" sldId="511"/>
            <ac:spMk id="129" creationId="{0F1BC411-6B64-49FF-A52A-D166499D1E7F}"/>
          </ac:spMkLst>
        </pc:spChg>
        <pc:spChg chg="mod">
          <ac:chgData name="Josiah Smith" userId="4af037b2e1e3ed2d" providerId="LiveId" clId="{EE05848A-6DD7-4974-9496-A93D1B634BCE}" dt="2021-08-03T18:52:06.364" v="248" actId="1076"/>
          <ac:spMkLst>
            <pc:docMk/>
            <pc:sldMk cId="29286135" sldId="511"/>
            <ac:spMk id="130" creationId="{99DE8B48-2B4F-431F-B0E6-5FF952C0577C}"/>
          </ac:spMkLst>
        </pc:spChg>
        <pc:spChg chg="mod">
          <ac:chgData name="Josiah Smith" userId="4af037b2e1e3ed2d" providerId="LiveId" clId="{EE05848A-6DD7-4974-9496-A93D1B634BCE}" dt="2021-08-03T18:52:06.364" v="248" actId="1076"/>
          <ac:spMkLst>
            <pc:docMk/>
            <pc:sldMk cId="29286135" sldId="511"/>
            <ac:spMk id="131" creationId="{0067604E-3F9D-47B9-BDD3-0A3C3468E8EF}"/>
          </ac:spMkLst>
        </pc:spChg>
        <pc:spChg chg="mod">
          <ac:chgData name="Josiah Smith" userId="4af037b2e1e3ed2d" providerId="LiveId" clId="{EE05848A-6DD7-4974-9496-A93D1B634BCE}" dt="2021-08-03T18:52:03.626" v="246" actId="1076"/>
          <ac:spMkLst>
            <pc:docMk/>
            <pc:sldMk cId="29286135" sldId="511"/>
            <ac:spMk id="133" creationId="{BAD26FAD-E79F-45C6-BE8F-E356EFA6458E}"/>
          </ac:spMkLst>
        </pc:spChg>
        <pc:spChg chg="mod">
          <ac:chgData name="Josiah Smith" userId="4af037b2e1e3ed2d" providerId="LiveId" clId="{EE05848A-6DD7-4974-9496-A93D1B634BCE}" dt="2021-08-03T18:52:03.626" v="246" actId="1076"/>
          <ac:spMkLst>
            <pc:docMk/>
            <pc:sldMk cId="29286135" sldId="511"/>
            <ac:spMk id="134" creationId="{8379A884-46BF-43A4-BA0B-0A80B6E6F09F}"/>
          </ac:spMkLst>
        </pc:spChg>
        <pc:spChg chg="mod">
          <ac:chgData name="Josiah Smith" userId="4af037b2e1e3ed2d" providerId="LiveId" clId="{EE05848A-6DD7-4974-9496-A93D1B634BCE}" dt="2021-08-03T18:52:03.626" v="246" actId="1076"/>
          <ac:spMkLst>
            <pc:docMk/>
            <pc:sldMk cId="29286135" sldId="511"/>
            <ac:spMk id="135" creationId="{FCC43FE7-C230-4D0E-9C03-A6A51C9F5D91}"/>
          </ac:spMkLst>
        </pc:spChg>
        <pc:spChg chg="mod">
          <ac:chgData name="Josiah Smith" userId="4af037b2e1e3ed2d" providerId="LiveId" clId="{EE05848A-6DD7-4974-9496-A93D1B634BCE}" dt="2021-08-03T18:52:03.626" v="246" actId="1076"/>
          <ac:spMkLst>
            <pc:docMk/>
            <pc:sldMk cId="29286135" sldId="511"/>
            <ac:spMk id="136" creationId="{ACF48418-FBE5-4A70-B302-CC9A0BB09F17}"/>
          </ac:spMkLst>
        </pc:spChg>
        <pc:spChg chg="mod">
          <ac:chgData name="Josiah Smith" userId="4af037b2e1e3ed2d" providerId="LiveId" clId="{EE05848A-6DD7-4974-9496-A93D1B634BCE}" dt="2021-08-03T18:52:03.626" v="246" actId="1076"/>
          <ac:spMkLst>
            <pc:docMk/>
            <pc:sldMk cId="29286135" sldId="511"/>
            <ac:spMk id="137" creationId="{B0621467-D4AF-417C-A283-1BD72AE2FC26}"/>
          </ac:spMkLst>
        </pc:spChg>
        <pc:spChg chg="mod">
          <ac:chgData name="Josiah Smith" userId="4af037b2e1e3ed2d" providerId="LiveId" clId="{EE05848A-6DD7-4974-9496-A93D1B634BCE}" dt="2021-08-03T18:52:03.626" v="246" actId="1076"/>
          <ac:spMkLst>
            <pc:docMk/>
            <pc:sldMk cId="29286135" sldId="511"/>
            <ac:spMk id="138" creationId="{8AB9F533-86DA-4377-B808-1C7CA8AA7EB1}"/>
          </ac:spMkLst>
        </pc:spChg>
        <pc:spChg chg="mod">
          <ac:chgData name="Josiah Smith" userId="4af037b2e1e3ed2d" providerId="LiveId" clId="{EE05848A-6DD7-4974-9496-A93D1B634BCE}" dt="2021-08-03T18:52:03.626" v="246" actId="1076"/>
          <ac:spMkLst>
            <pc:docMk/>
            <pc:sldMk cId="29286135" sldId="511"/>
            <ac:spMk id="139" creationId="{661780BB-685E-4FDB-8627-A9AFD1B804E8}"/>
          </ac:spMkLst>
        </pc:spChg>
        <pc:spChg chg="mod">
          <ac:chgData name="Josiah Smith" userId="4af037b2e1e3ed2d" providerId="LiveId" clId="{EE05848A-6DD7-4974-9496-A93D1B634BCE}" dt="2021-08-03T18:52:03.626" v="246" actId="1076"/>
          <ac:spMkLst>
            <pc:docMk/>
            <pc:sldMk cId="29286135" sldId="511"/>
            <ac:spMk id="140" creationId="{05165E8E-124E-4429-9E05-F8BA13613C86}"/>
          </ac:spMkLst>
        </pc:spChg>
        <pc:spChg chg="mod">
          <ac:chgData name="Josiah Smith" userId="4af037b2e1e3ed2d" providerId="LiveId" clId="{EE05848A-6DD7-4974-9496-A93D1B634BCE}" dt="2021-08-03T18:52:03.626" v="246" actId="1076"/>
          <ac:spMkLst>
            <pc:docMk/>
            <pc:sldMk cId="29286135" sldId="511"/>
            <ac:spMk id="141" creationId="{062E206B-3A16-46FC-B6C6-8A9B53E3B1EF}"/>
          </ac:spMkLst>
        </pc:spChg>
        <pc:spChg chg="mod">
          <ac:chgData name="Josiah Smith" userId="4af037b2e1e3ed2d" providerId="LiveId" clId="{EE05848A-6DD7-4974-9496-A93D1B634BCE}" dt="2021-08-03T18:52:03.626" v="246" actId="1076"/>
          <ac:spMkLst>
            <pc:docMk/>
            <pc:sldMk cId="29286135" sldId="511"/>
            <ac:spMk id="142" creationId="{A36C175F-21A0-4357-95EE-DC8E4A675C74}"/>
          </ac:spMkLst>
        </pc:spChg>
        <pc:spChg chg="mod">
          <ac:chgData name="Josiah Smith" userId="4af037b2e1e3ed2d" providerId="LiveId" clId="{EE05848A-6DD7-4974-9496-A93D1B634BCE}" dt="2021-08-03T18:52:03.626" v="246" actId="1076"/>
          <ac:spMkLst>
            <pc:docMk/>
            <pc:sldMk cId="29286135" sldId="511"/>
            <ac:spMk id="143" creationId="{EFD4D754-80D1-47DD-8A03-D0210E96491D}"/>
          </ac:spMkLst>
        </pc:spChg>
        <pc:spChg chg="mod">
          <ac:chgData name="Josiah Smith" userId="4af037b2e1e3ed2d" providerId="LiveId" clId="{EE05848A-6DD7-4974-9496-A93D1B634BCE}" dt="2021-08-03T18:52:03.626" v="246" actId="1076"/>
          <ac:spMkLst>
            <pc:docMk/>
            <pc:sldMk cId="29286135" sldId="511"/>
            <ac:spMk id="144" creationId="{F84CE094-584D-458C-ADCA-68655419097B}"/>
          </ac:spMkLst>
        </pc:spChg>
        <pc:spChg chg="mod">
          <ac:chgData name="Josiah Smith" userId="4af037b2e1e3ed2d" providerId="LiveId" clId="{EE05848A-6DD7-4974-9496-A93D1B634BCE}" dt="2021-08-03T18:52:03.626" v="246" actId="1076"/>
          <ac:spMkLst>
            <pc:docMk/>
            <pc:sldMk cId="29286135" sldId="511"/>
            <ac:spMk id="145" creationId="{006D96D3-FE3A-45F8-B262-A24CF79B4B3B}"/>
          </ac:spMkLst>
        </pc:spChg>
        <pc:spChg chg="mod">
          <ac:chgData name="Josiah Smith" userId="4af037b2e1e3ed2d" providerId="LiveId" clId="{EE05848A-6DD7-4974-9496-A93D1B634BCE}" dt="2021-08-03T18:52:03.626" v="246" actId="1076"/>
          <ac:spMkLst>
            <pc:docMk/>
            <pc:sldMk cId="29286135" sldId="511"/>
            <ac:spMk id="146" creationId="{626AB837-DB39-44AB-AF16-EF4AA0F9F326}"/>
          </ac:spMkLst>
        </pc:spChg>
        <pc:spChg chg="mod">
          <ac:chgData name="Josiah Smith" userId="4af037b2e1e3ed2d" providerId="LiveId" clId="{EE05848A-6DD7-4974-9496-A93D1B634BCE}" dt="2021-08-03T18:52:03.626" v="246" actId="1076"/>
          <ac:spMkLst>
            <pc:docMk/>
            <pc:sldMk cId="29286135" sldId="511"/>
            <ac:spMk id="147" creationId="{7256345B-5DA2-4C78-BF08-62C5ECA7120B}"/>
          </ac:spMkLst>
        </pc:spChg>
        <pc:spChg chg="mod">
          <ac:chgData name="Josiah Smith" userId="4af037b2e1e3ed2d" providerId="LiveId" clId="{EE05848A-6DD7-4974-9496-A93D1B634BCE}" dt="2021-08-03T18:52:03.626" v="246" actId="1076"/>
          <ac:spMkLst>
            <pc:docMk/>
            <pc:sldMk cId="29286135" sldId="511"/>
            <ac:spMk id="148" creationId="{02534800-7D75-4DEA-8729-EB7D8BB4769B}"/>
          </ac:spMkLst>
        </pc:spChg>
        <pc:spChg chg="mod">
          <ac:chgData name="Josiah Smith" userId="4af037b2e1e3ed2d" providerId="LiveId" clId="{EE05848A-6DD7-4974-9496-A93D1B634BCE}" dt="2021-08-03T18:52:03.626" v="246" actId="1076"/>
          <ac:spMkLst>
            <pc:docMk/>
            <pc:sldMk cId="29286135" sldId="511"/>
            <ac:spMk id="149" creationId="{87A0E4C1-03C5-49DB-85F4-FFFA8979CE91}"/>
          </ac:spMkLst>
        </pc:spChg>
        <pc:spChg chg="mod">
          <ac:chgData name="Josiah Smith" userId="4af037b2e1e3ed2d" providerId="LiveId" clId="{EE05848A-6DD7-4974-9496-A93D1B634BCE}" dt="2021-08-03T18:52:03.626" v="246" actId="1076"/>
          <ac:spMkLst>
            <pc:docMk/>
            <pc:sldMk cId="29286135" sldId="511"/>
            <ac:spMk id="150" creationId="{DEC59C2E-D4E5-48AB-BD2A-8A58564B46DA}"/>
          </ac:spMkLst>
        </pc:spChg>
        <pc:spChg chg="mod">
          <ac:chgData name="Josiah Smith" userId="4af037b2e1e3ed2d" providerId="LiveId" clId="{EE05848A-6DD7-4974-9496-A93D1B634BCE}" dt="2021-08-03T18:52:03.626" v="246" actId="1076"/>
          <ac:spMkLst>
            <pc:docMk/>
            <pc:sldMk cId="29286135" sldId="511"/>
            <ac:spMk id="151" creationId="{598A5BCF-5470-4E7A-ACF9-2C541C98CFA2}"/>
          </ac:spMkLst>
        </pc:spChg>
        <pc:spChg chg="mod">
          <ac:chgData name="Josiah Smith" userId="4af037b2e1e3ed2d" providerId="LiveId" clId="{EE05848A-6DD7-4974-9496-A93D1B634BCE}" dt="2021-08-03T18:52:03.626" v="246" actId="1076"/>
          <ac:spMkLst>
            <pc:docMk/>
            <pc:sldMk cId="29286135" sldId="511"/>
            <ac:spMk id="152" creationId="{8BBF78E1-C51E-4094-9344-F599F034C980}"/>
          </ac:spMkLst>
        </pc:spChg>
        <pc:spChg chg="mod">
          <ac:chgData name="Josiah Smith" userId="4af037b2e1e3ed2d" providerId="LiveId" clId="{EE05848A-6DD7-4974-9496-A93D1B634BCE}" dt="2021-08-03T18:52:03.626" v="246" actId="1076"/>
          <ac:spMkLst>
            <pc:docMk/>
            <pc:sldMk cId="29286135" sldId="511"/>
            <ac:spMk id="153" creationId="{8322511F-EF43-4CC5-BF0C-C00CDA1D37C4}"/>
          </ac:spMkLst>
        </pc:spChg>
        <pc:spChg chg="mod">
          <ac:chgData name="Josiah Smith" userId="4af037b2e1e3ed2d" providerId="LiveId" clId="{EE05848A-6DD7-4974-9496-A93D1B634BCE}" dt="2021-08-03T18:52:03.626" v="246" actId="1076"/>
          <ac:spMkLst>
            <pc:docMk/>
            <pc:sldMk cId="29286135" sldId="511"/>
            <ac:spMk id="154" creationId="{63BD847E-DDA2-49C9-8A2E-B5D1C1FF06CE}"/>
          </ac:spMkLst>
        </pc:spChg>
        <pc:spChg chg="mod">
          <ac:chgData name="Josiah Smith" userId="4af037b2e1e3ed2d" providerId="LiveId" clId="{EE05848A-6DD7-4974-9496-A93D1B634BCE}" dt="2021-08-03T18:52:03.626" v="246" actId="1076"/>
          <ac:spMkLst>
            <pc:docMk/>
            <pc:sldMk cId="29286135" sldId="511"/>
            <ac:spMk id="155" creationId="{11DC6BE1-E946-48B2-A350-3E4C6D66EAE6}"/>
          </ac:spMkLst>
        </pc:spChg>
        <pc:spChg chg="mod">
          <ac:chgData name="Josiah Smith" userId="4af037b2e1e3ed2d" providerId="LiveId" clId="{EE05848A-6DD7-4974-9496-A93D1B634BCE}" dt="2021-08-03T18:52:03.626" v="246" actId="1076"/>
          <ac:spMkLst>
            <pc:docMk/>
            <pc:sldMk cId="29286135" sldId="511"/>
            <ac:spMk id="156" creationId="{5BC3FDEB-0C30-4FED-823D-AAB4685058FA}"/>
          </ac:spMkLst>
        </pc:spChg>
        <pc:spChg chg="mod">
          <ac:chgData name="Josiah Smith" userId="4af037b2e1e3ed2d" providerId="LiveId" clId="{EE05848A-6DD7-4974-9496-A93D1B634BCE}" dt="2021-08-03T18:52:03.626" v="246" actId="1076"/>
          <ac:spMkLst>
            <pc:docMk/>
            <pc:sldMk cId="29286135" sldId="511"/>
            <ac:spMk id="157" creationId="{F4D669D6-73F0-4AAA-99FE-333796B7B883}"/>
          </ac:spMkLst>
        </pc:spChg>
        <pc:spChg chg="mod">
          <ac:chgData name="Josiah Smith" userId="4af037b2e1e3ed2d" providerId="LiveId" clId="{EE05848A-6DD7-4974-9496-A93D1B634BCE}" dt="2021-08-03T18:52:03.626" v="246" actId="1076"/>
          <ac:spMkLst>
            <pc:docMk/>
            <pc:sldMk cId="29286135" sldId="511"/>
            <ac:spMk id="158" creationId="{A842FE62-4950-4921-BE14-247B123D1044}"/>
          </ac:spMkLst>
        </pc:spChg>
        <pc:spChg chg="mod">
          <ac:chgData name="Josiah Smith" userId="4af037b2e1e3ed2d" providerId="LiveId" clId="{EE05848A-6DD7-4974-9496-A93D1B634BCE}" dt="2021-08-03T18:52:03.626" v="246" actId="1076"/>
          <ac:spMkLst>
            <pc:docMk/>
            <pc:sldMk cId="29286135" sldId="511"/>
            <ac:spMk id="159" creationId="{184E6801-A5FA-4771-81BD-A716CB77FF16}"/>
          </ac:spMkLst>
        </pc:spChg>
        <pc:spChg chg="mod">
          <ac:chgData name="Josiah Smith" userId="4af037b2e1e3ed2d" providerId="LiveId" clId="{EE05848A-6DD7-4974-9496-A93D1B634BCE}" dt="2021-08-03T18:52:03.626" v="246" actId="1076"/>
          <ac:spMkLst>
            <pc:docMk/>
            <pc:sldMk cId="29286135" sldId="511"/>
            <ac:spMk id="160" creationId="{C564D76B-066D-4F5C-A5DF-C768E441E062}"/>
          </ac:spMkLst>
        </pc:spChg>
        <pc:spChg chg="mod">
          <ac:chgData name="Josiah Smith" userId="4af037b2e1e3ed2d" providerId="LiveId" clId="{EE05848A-6DD7-4974-9496-A93D1B634BCE}" dt="2021-08-03T18:52:03.626" v="246" actId="1076"/>
          <ac:spMkLst>
            <pc:docMk/>
            <pc:sldMk cId="29286135" sldId="511"/>
            <ac:spMk id="161" creationId="{837C4A0B-0FB9-4FA3-8625-12DEE4B43039}"/>
          </ac:spMkLst>
        </pc:spChg>
        <pc:spChg chg="mod">
          <ac:chgData name="Josiah Smith" userId="4af037b2e1e3ed2d" providerId="LiveId" clId="{EE05848A-6DD7-4974-9496-A93D1B634BCE}" dt="2021-08-03T18:52:03.626" v="246" actId="1076"/>
          <ac:spMkLst>
            <pc:docMk/>
            <pc:sldMk cId="29286135" sldId="511"/>
            <ac:spMk id="162" creationId="{BA21E542-F594-47A1-A3AC-AD2BD800921E}"/>
          </ac:spMkLst>
        </pc:spChg>
        <pc:spChg chg="mod">
          <ac:chgData name="Josiah Smith" userId="4af037b2e1e3ed2d" providerId="LiveId" clId="{EE05848A-6DD7-4974-9496-A93D1B634BCE}" dt="2021-08-03T18:52:03.626" v="246" actId="1076"/>
          <ac:spMkLst>
            <pc:docMk/>
            <pc:sldMk cId="29286135" sldId="511"/>
            <ac:spMk id="163" creationId="{40868208-BA86-403A-AE73-A6809BBD5D66}"/>
          </ac:spMkLst>
        </pc:spChg>
        <pc:spChg chg="mod">
          <ac:chgData name="Josiah Smith" userId="4af037b2e1e3ed2d" providerId="LiveId" clId="{EE05848A-6DD7-4974-9496-A93D1B634BCE}" dt="2021-08-03T18:52:03.626" v="246" actId="1076"/>
          <ac:spMkLst>
            <pc:docMk/>
            <pc:sldMk cId="29286135" sldId="511"/>
            <ac:spMk id="168" creationId="{D8D1B7FF-A3FC-46F2-856E-E6234485A77E}"/>
          </ac:spMkLst>
        </pc:spChg>
        <pc:spChg chg="add mod">
          <ac:chgData name="Josiah Smith" userId="4af037b2e1e3ed2d" providerId="LiveId" clId="{EE05848A-6DD7-4974-9496-A93D1B634BCE}" dt="2021-08-03T19:11:39.919" v="921" actId="1076"/>
          <ac:spMkLst>
            <pc:docMk/>
            <pc:sldMk cId="29286135" sldId="511"/>
            <ac:spMk id="170" creationId="{563529C9-90D5-4DF7-8DC5-D11AA2144358}"/>
          </ac:spMkLst>
        </pc:spChg>
        <pc:grpChg chg="add mod">
          <ac:chgData name="Josiah Smith" userId="4af037b2e1e3ed2d" providerId="LiveId" clId="{EE05848A-6DD7-4974-9496-A93D1B634BCE}" dt="2021-08-03T18:52:06.364" v="248" actId="1076"/>
          <ac:grpSpMkLst>
            <pc:docMk/>
            <pc:sldMk cId="29286135" sldId="511"/>
            <ac:grpSpMk id="5" creationId="{2954A25E-3ACC-4AE4-B589-3CC1C9D18311}"/>
          </ac:grpSpMkLst>
        </pc:grpChg>
        <pc:grpChg chg="mod">
          <ac:chgData name="Josiah Smith" userId="4af037b2e1e3ed2d" providerId="LiveId" clId="{EE05848A-6DD7-4974-9496-A93D1B634BCE}" dt="2021-08-03T18:52:06.364" v="248" actId="1076"/>
          <ac:grpSpMkLst>
            <pc:docMk/>
            <pc:sldMk cId="29286135" sldId="511"/>
            <ac:grpSpMk id="7" creationId="{D3466F80-D8D7-4D51-8626-54EF16FA9C97}"/>
          </ac:grpSpMkLst>
        </pc:grpChg>
        <pc:grpChg chg="mod">
          <ac:chgData name="Josiah Smith" userId="4af037b2e1e3ed2d" providerId="LiveId" clId="{EE05848A-6DD7-4974-9496-A93D1B634BCE}" dt="2021-08-03T18:52:06.364" v="248" actId="1076"/>
          <ac:grpSpMkLst>
            <pc:docMk/>
            <pc:sldMk cId="29286135" sldId="511"/>
            <ac:grpSpMk id="8" creationId="{C6DECB59-258E-41DD-B9BD-33B2313FDE4C}"/>
          </ac:grpSpMkLst>
        </pc:grpChg>
        <pc:grpChg chg="mod">
          <ac:chgData name="Josiah Smith" userId="4af037b2e1e3ed2d" providerId="LiveId" clId="{EE05848A-6DD7-4974-9496-A93D1B634BCE}" dt="2021-08-03T18:52:06.364" v="248" actId="1076"/>
          <ac:grpSpMkLst>
            <pc:docMk/>
            <pc:sldMk cId="29286135" sldId="511"/>
            <ac:grpSpMk id="16" creationId="{DA761F8E-50A0-440D-924F-BDC78DB42758}"/>
          </ac:grpSpMkLst>
        </pc:grpChg>
        <pc:grpChg chg="mod">
          <ac:chgData name="Josiah Smith" userId="4af037b2e1e3ed2d" providerId="LiveId" clId="{EE05848A-6DD7-4974-9496-A93D1B634BCE}" dt="2021-08-03T18:52:06.364" v="248" actId="1076"/>
          <ac:grpSpMkLst>
            <pc:docMk/>
            <pc:sldMk cId="29286135" sldId="511"/>
            <ac:grpSpMk id="19" creationId="{F69253C9-4E14-48DC-9564-E72DBAF22CFB}"/>
          </ac:grpSpMkLst>
        </pc:grpChg>
        <pc:grpChg chg="mod">
          <ac:chgData name="Josiah Smith" userId="4af037b2e1e3ed2d" providerId="LiveId" clId="{EE05848A-6DD7-4974-9496-A93D1B634BCE}" dt="2021-08-03T18:52:06.364" v="248" actId="1076"/>
          <ac:grpSpMkLst>
            <pc:docMk/>
            <pc:sldMk cId="29286135" sldId="511"/>
            <ac:grpSpMk id="20" creationId="{C511A6A9-5673-421C-A5AA-4CCE373CE9B5}"/>
          </ac:grpSpMkLst>
        </pc:grpChg>
        <pc:grpChg chg="mod">
          <ac:chgData name="Josiah Smith" userId="4af037b2e1e3ed2d" providerId="LiveId" clId="{EE05848A-6DD7-4974-9496-A93D1B634BCE}" dt="2021-08-03T18:52:06.364" v="248" actId="1076"/>
          <ac:grpSpMkLst>
            <pc:docMk/>
            <pc:sldMk cId="29286135" sldId="511"/>
            <ac:grpSpMk id="21" creationId="{E2A4B399-14F3-4B3D-8716-3FA0EFA431BE}"/>
          </ac:grpSpMkLst>
        </pc:grpChg>
        <pc:grpChg chg="mod">
          <ac:chgData name="Josiah Smith" userId="4af037b2e1e3ed2d" providerId="LiveId" clId="{EE05848A-6DD7-4974-9496-A93D1B634BCE}" dt="2021-08-03T18:52:06.364" v="248" actId="1076"/>
          <ac:grpSpMkLst>
            <pc:docMk/>
            <pc:sldMk cId="29286135" sldId="511"/>
            <ac:grpSpMk id="22" creationId="{3CC228A9-5A18-4E37-AD18-1DAA82B4329E}"/>
          </ac:grpSpMkLst>
        </pc:grpChg>
        <pc:grpChg chg="mod">
          <ac:chgData name="Josiah Smith" userId="4af037b2e1e3ed2d" providerId="LiveId" clId="{EE05848A-6DD7-4974-9496-A93D1B634BCE}" dt="2021-08-03T18:52:06.364" v="248" actId="1076"/>
          <ac:grpSpMkLst>
            <pc:docMk/>
            <pc:sldMk cId="29286135" sldId="511"/>
            <ac:grpSpMk id="23" creationId="{7D9DFA22-D91A-4547-BCF4-D045EC8FEABF}"/>
          </ac:grpSpMkLst>
        </pc:grpChg>
        <pc:grpChg chg="mod">
          <ac:chgData name="Josiah Smith" userId="4af037b2e1e3ed2d" providerId="LiveId" clId="{EE05848A-6DD7-4974-9496-A93D1B634BCE}" dt="2021-08-03T18:52:06.364" v="248" actId="1076"/>
          <ac:grpSpMkLst>
            <pc:docMk/>
            <pc:sldMk cId="29286135" sldId="511"/>
            <ac:grpSpMk id="24" creationId="{9794691D-AC69-4BED-98F3-6F394E3FC765}"/>
          </ac:grpSpMkLst>
        </pc:grpChg>
        <pc:grpChg chg="mod">
          <ac:chgData name="Josiah Smith" userId="4af037b2e1e3ed2d" providerId="LiveId" clId="{EE05848A-6DD7-4974-9496-A93D1B634BCE}" dt="2021-08-03T18:52:06.364" v="248" actId="1076"/>
          <ac:grpSpMkLst>
            <pc:docMk/>
            <pc:sldMk cId="29286135" sldId="511"/>
            <ac:grpSpMk id="25" creationId="{681635D2-85D2-4C70-A6E6-5E566FF291D2}"/>
          </ac:grpSpMkLst>
        </pc:grpChg>
        <pc:grpChg chg="mod">
          <ac:chgData name="Josiah Smith" userId="4af037b2e1e3ed2d" providerId="LiveId" clId="{EE05848A-6DD7-4974-9496-A93D1B634BCE}" dt="2021-08-03T18:52:06.364" v="248" actId="1076"/>
          <ac:grpSpMkLst>
            <pc:docMk/>
            <pc:sldMk cId="29286135" sldId="511"/>
            <ac:grpSpMk id="26" creationId="{C252D320-044F-4711-AEA5-082661CE1F4F}"/>
          </ac:grpSpMkLst>
        </pc:grpChg>
        <pc:grpChg chg="mod">
          <ac:chgData name="Josiah Smith" userId="4af037b2e1e3ed2d" providerId="LiveId" clId="{EE05848A-6DD7-4974-9496-A93D1B634BCE}" dt="2021-08-03T18:52:06.364" v="248" actId="1076"/>
          <ac:grpSpMkLst>
            <pc:docMk/>
            <pc:sldMk cId="29286135" sldId="511"/>
            <ac:grpSpMk id="27" creationId="{E44997D3-F7AF-43C9-834A-C682387E6F42}"/>
          </ac:grpSpMkLst>
        </pc:grpChg>
        <pc:grpChg chg="mod">
          <ac:chgData name="Josiah Smith" userId="4af037b2e1e3ed2d" providerId="LiveId" clId="{EE05848A-6DD7-4974-9496-A93D1B634BCE}" dt="2021-08-03T18:52:06.364" v="248" actId="1076"/>
          <ac:grpSpMkLst>
            <pc:docMk/>
            <pc:sldMk cId="29286135" sldId="511"/>
            <ac:grpSpMk id="28" creationId="{6FB681BE-7EB2-4868-8E74-957C1B4F0A12}"/>
          </ac:grpSpMkLst>
        </pc:grpChg>
        <pc:grpChg chg="add mod">
          <ac:chgData name="Josiah Smith" userId="4af037b2e1e3ed2d" providerId="LiveId" clId="{EE05848A-6DD7-4974-9496-A93D1B634BCE}" dt="2021-08-03T18:52:03.626" v="246" actId="1076"/>
          <ac:grpSpMkLst>
            <pc:docMk/>
            <pc:sldMk cId="29286135" sldId="511"/>
            <ac:grpSpMk id="132" creationId="{1536AEB7-0E16-4EBB-B373-B0623F0AD9F3}"/>
          </ac:grpSpMkLst>
        </pc:grpChg>
        <pc:picChg chg="mod">
          <ac:chgData name="Josiah Smith" userId="4af037b2e1e3ed2d" providerId="LiveId" clId="{EE05848A-6DD7-4974-9496-A93D1B634BCE}" dt="2021-08-03T18:52:06.364" v="248" actId="1076"/>
          <ac:picMkLst>
            <pc:docMk/>
            <pc:sldMk cId="29286135" sldId="511"/>
            <ac:picMk id="10" creationId="{334F7D6D-E40E-496B-BC99-57EB18182BCE}"/>
          </ac:picMkLst>
        </pc:picChg>
        <pc:picChg chg="mod">
          <ac:chgData name="Josiah Smith" userId="4af037b2e1e3ed2d" providerId="LiveId" clId="{EE05848A-6DD7-4974-9496-A93D1B634BCE}" dt="2021-08-03T18:52:06.364" v="248" actId="1076"/>
          <ac:picMkLst>
            <pc:docMk/>
            <pc:sldMk cId="29286135" sldId="511"/>
            <ac:picMk id="13" creationId="{0894DAA3-09C3-4CBA-864F-23C1B7E5C4C7}"/>
          </ac:picMkLst>
        </pc:picChg>
        <pc:picChg chg="mod">
          <ac:chgData name="Josiah Smith" userId="4af037b2e1e3ed2d" providerId="LiveId" clId="{EE05848A-6DD7-4974-9496-A93D1B634BCE}" dt="2021-08-03T18:52:06.364" v="248" actId="1076"/>
          <ac:picMkLst>
            <pc:docMk/>
            <pc:sldMk cId="29286135" sldId="511"/>
            <ac:picMk id="14" creationId="{A771FF3B-8301-4A3C-915F-59E5DCB031D8}"/>
          </ac:picMkLst>
        </pc:picChg>
        <pc:picChg chg="mod">
          <ac:chgData name="Josiah Smith" userId="4af037b2e1e3ed2d" providerId="LiveId" clId="{EE05848A-6DD7-4974-9496-A93D1B634BCE}" dt="2021-08-03T18:52:03.626" v="246" actId="1076"/>
          <ac:picMkLst>
            <pc:docMk/>
            <pc:sldMk cId="29286135" sldId="511"/>
            <ac:picMk id="164" creationId="{647F8E15-16CC-4202-8723-9C6FBC1F99C4}"/>
          </ac:picMkLst>
        </pc:picChg>
        <pc:picChg chg="mod">
          <ac:chgData name="Josiah Smith" userId="4af037b2e1e3ed2d" providerId="LiveId" clId="{EE05848A-6DD7-4974-9496-A93D1B634BCE}" dt="2021-08-03T18:52:03.626" v="246" actId="1076"/>
          <ac:picMkLst>
            <pc:docMk/>
            <pc:sldMk cId="29286135" sldId="511"/>
            <ac:picMk id="167" creationId="{08E94F82-E52D-4B1A-BF41-52BEA16AAB99}"/>
          </ac:picMkLst>
        </pc:picChg>
        <pc:picChg chg="add mod">
          <ac:chgData name="Josiah Smith" userId="4af037b2e1e3ed2d" providerId="LiveId" clId="{EE05848A-6DD7-4974-9496-A93D1B634BCE}" dt="2021-08-03T19:11:39.919" v="921" actId="1076"/>
          <ac:picMkLst>
            <pc:docMk/>
            <pc:sldMk cId="29286135" sldId="511"/>
            <ac:picMk id="169" creationId="{6D875AA5-617F-466F-8744-802EE560E4B3}"/>
          </ac:picMkLst>
        </pc:picChg>
        <pc:cxnChg chg="mod">
          <ac:chgData name="Josiah Smith" userId="4af037b2e1e3ed2d" providerId="LiveId" clId="{EE05848A-6DD7-4974-9496-A93D1B634BCE}" dt="2021-08-03T18:52:06.364" v="248" actId="1076"/>
          <ac:cxnSpMkLst>
            <pc:docMk/>
            <pc:sldMk cId="29286135" sldId="511"/>
            <ac:cxnSpMk id="9" creationId="{048BEE30-1D87-4FD4-9FE1-AF26027E8B57}"/>
          </ac:cxnSpMkLst>
        </pc:cxnChg>
        <pc:cxnChg chg="mod">
          <ac:chgData name="Josiah Smith" userId="4af037b2e1e3ed2d" providerId="LiveId" clId="{EE05848A-6DD7-4974-9496-A93D1B634BCE}" dt="2021-08-03T18:52:06.364" v="248" actId="1076"/>
          <ac:cxnSpMkLst>
            <pc:docMk/>
            <pc:sldMk cId="29286135" sldId="511"/>
            <ac:cxnSpMk id="11" creationId="{762D93AB-52A4-4D45-9AAF-21640CC0C5D1}"/>
          </ac:cxnSpMkLst>
        </pc:cxnChg>
        <pc:cxnChg chg="mod">
          <ac:chgData name="Josiah Smith" userId="4af037b2e1e3ed2d" providerId="LiveId" clId="{EE05848A-6DD7-4974-9496-A93D1B634BCE}" dt="2021-08-03T18:52:03.626" v="246" actId="1076"/>
          <ac:cxnSpMkLst>
            <pc:docMk/>
            <pc:sldMk cId="29286135" sldId="511"/>
            <ac:cxnSpMk id="165" creationId="{5E7B52B0-2569-44C7-9E46-D29E5EBA6C87}"/>
          </ac:cxnSpMkLst>
        </pc:cxnChg>
        <pc:cxnChg chg="mod">
          <ac:chgData name="Josiah Smith" userId="4af037b2e1e3ed2d" providerId="LiveId" clId="{EE05848A-6DD7-4974-9496-A93D1B634BCE}" dt="2021-08-03T18:52:03.626" v="246" actId="1076"/>
          <ac:cxnSpMkLst>
            <pc:docMk/>
            <pc:sldMk cId="29286135" sldId="511"/>
            <ac:cxnSpMk id="166" creationId="{217852B4-9663-4318-BC0B-35F65C89E64E}"/>
          </ac:cxnSpMkLst>
        </pc:cxnChg>
      </pc:sldChg>
      <pc:sldChg chg="addSp delSp modSp add mod">
        <pc:chgData name="Josiah Smith" userId="4af037b2e1e3ed2d" providerId="LiveId" clId="{EE05848A-6DD7-4974-9496-A93D1B634BCE}" dt="2021-08-04T03:18:22.349" v="5188" actId="478"/>
        <pc:sldMkLst>
          <pc:docMk/>
          <pc:sldMk cId="705833071" sldId="512"/>
        </pc:sldMkLst>
        <pc:spChg chg="mod">
          <ac:chgData name="Josiah Smith" userId="4af037b2e1e3ed2d" providerId="LiveId" clId="{EE05848A-6DD7-4974-9496-A93D1B634BCE}" dt="2021-08-03T18:54:55.441" v="278" actId="20577"/>
          <ac:spMkLst>
            <pc:docMk/>
            <pc:sldMk cId="705833071" sldId="512"/>
            <ac:spMk id="3" creationId="{00000000-0000-0000-0000-000000000000}"/>
          </ac:spMkLst>
        </pc:spChg>
        <pc:spChg chg="del mod">
          <ac:chgData name="Josiah Smith" userId="4af037b2e1e3ed2d" providerId="LiveId" clId="{EE05848A-6DD7-4974-9496-A93D1B634BCE}" dt="2021-08-03T18:55:40.929" v="283" actId="478"/>
          <ac:spMkLst>
            <pc:docMk/>
            <pc:sldMk cId="705833071" sldId="512"/>
            <ac:spMk id="4" creationId="{2F80B24B-A5F2-4D44-8974-60FB3AA8F537}"/>
          </ac:spMkLst>
        </pc:spChg>
        <pc:spChg chg="add del mod">
          <ac:chgData name="Josiah Smith" userId="4af037b2e1e3ed2d" providerId="LiveId" clId="{EE05848A-6DD7-4974-9496-A93D1B634BCE}" dt="2021-08-04T03:18:22.349" v="5188" actId="478"/>
          <ac:spMkLst>
            <pc:docMk/>
            <pc:sldMk cId="705833071" sldId="512"/>
            <ac:spMk id="9" creationId="{07A8C316-16A1-468F-ACCB-673550DA5BD5}"/>
          </ac:spMkLst>
        </pc:spChg>
        <pc:spChg chg="add mod">
          <ac:chgData name="Josiah Smith" userId="4af037b2e1e3ed2d" providerId="LiveId" clId="{EE05848A-6DD7-4974-9496-A93D1B634BCE}" dt="2021-08-04T03:17:36.504" v="5133" actId="113"/>
          <ac:spMkLst>
            <pc:docMk/>
            <pc:sldMk cId="705833071" sldId="512"/>
            <ac:spMk id="172" creationId="{020412E4-175C-4470-9A76-63B7B371C3C4}"/>
          </ac:spMkLst>
        </pc:spChg>
        <pc:grpChg chg="del">
          <ac:chgData name="Josiah Smith" userId="4af037b2e1e3ed2d" providerId="LiveId" clId="{EE05848A-6DD7-4974-9496-A93D1B634BCE}" dt="2021-08-03T18:55:38.602" v="281" actId="478"/>
          <ac:grpSpMkLst>
            <pc:docMk/>
            <pc:sldMk cId="705833071" sldId="512"/>
            <ac:grpSpMk id="5" creationId="{2954A25E-3ACC-4AE4-B589-3CC1C9D18311}"/>
          </ac:grpSpMkLst>
        </pc:grpChg>
        <pc:grpChg chg="del">
          <ac:chgData name="Josiah Smith" userId="4af037b2e1e3ed2d" providerId="LiveId" clId="{EE05848A-6DD7-4974-9496-A93D1B634BCE}" dt="2021-08-03T18:55:38.058" v="280" actId="478"/>
          <ac:grpSpMkLst>
            <pc:docMk/>
            <pc:sldMk cId="705833071" sldId="512"/>
            <ac:grpSpMk id="132" creationId="{1536AEB7-0E16-4EBB-B373-B0623F0AD9F3}"/>
          </ac:grpSpMkLst>
        </pc:grpChg>
        <pc:picChg chg="add mod">
          <ac:chgData name="Josiah Smith" userId="4af037b2e1e3ed2d" providerId="LiveId" clId="{EE05848A-6DD7-4974-9496-A93D1B634BCE}" dt="2021-08-04T03:17:47.989" v="5138" actId="1076"/>
          <ac:picMkLst>
            <pc:docMk/>
            <pc:sldMk cId="705833071" sldId="512"/>
            <ac:picMk id="4" creationId="{63F0630D-0B86-4F39-8455-AF3B0D940A6B}"/>
          </ac:picMkLst>
        </pc:picChg>
        <pc:picChg chg="del">
          <ac:chgData name="Josiah Smith" userId="4af037b2e1e3ed2d" providerId="LiveId" clId="{EE05848A-6DD7-4974-9496-A93D1B634BCE}" dt="2021-08-03T18:55:34.864" v="279" actId="478"/>
          <ac:picMkLst>
            <pc:docMk/>
            <pc:sldMk cId="705833071" sldId="512"/>
            <ac:picMk id="169" creationId="{6D875AA5-617F-466F-8744-802EE560E4B3}"/>
          </ac:picMkLst>
        </pc:picChg>
        <pc:picChg chg="add mod">
          <ac:chgData name="Josiah Smith" userId="4af037b2e1e3ed2d" providerId="LiveId" clId="{EE05848A-6DD7-4974-9496-A93D1B634BCE}" dt="2021-08-03T18:55:59.519" v="294" actId="1076"/>
          <ac:picMkLst>
            <pc:docMk/>
            <pc:sldMk cId="705833071" sldId="512"/>
            <ac:picMk id="170" creationId="{C0A78DD5-379B-49A2-9D3E-369C06E91340}"/>
          </ac:picMkLst>
        </pc:picChg>
        <pc:picChg chg="add mod">
          <ac:chgData name="Josiah Smith" userId="4af037b2e1e3ed2d" providerId="LiveId" clId="{EE05848A-6DD7-4974-9496-A93D1B634BCE}" dt="2021-08-03T18:56:03.311" v="296" actId="14100"/>
          <ac:picMkLst>
            <pc:docMk/>
            <pc:sldMk cId="705833071" sldId="512"/>
            <ac:picMk id="171" creationId="{8E6D66B4-E256-458D-84EB-AD3791AFF5EF}"/>
          </ac:picMkLst>
        </pc:picChg>
        <pc:picChg chg="add del mod">
          <ac:chgData name="Josiah Smith" userId="4af037b2e1e3ed2d" providerId="LiveId" clId="{EE05848A-6DD7-4974-9496-A93D1B634BCE}" dt="2021-08-04T03:17:44.136" v="5136" actId="478"/>
          <ac:picMkLst>
            <pc:docMk/>
            <pc:sldMk cId="705833071" sldId="512"/>
            <ac:picMk id="173" creationId="{AC3AA483-1269-4E74-9F86-239A409E9D39}"/>
          </ac:picMkLst>
        </pc:picChg>
      </pc:sldChg>
      <pc:sldChg chg="addSp delSp modSp add mod">
        <pc:chgData name="Josiah Smith" userId="4af037b2e1e3ed2d" providerId="LiveId" clId="{EE05848A-6DD7-4974-9496-A93D1B634BCE}" dt="2021-08-03T19:29:36.681" v="1803"/>
        <pc:sldMkLst>
          <pc:docMk/>
          <pc:sldMk cId="1975405445" sldId="513"/>
        </pc:sldMkLst>
        <pc:spChg chg="add mod">
          <ac:chgData name="Josiah Smith" userId="4af037b2e1e3ed2d" providerId="LiveId" clId="{EE05848A-6DD7-4974-9496-A93D1B634BCE}" dt="2021-08-03T19:08:11.468" v="791" actId="1036"/>
          <ac:spMkLst>
            <pc:docMk/>
            <pc:sldMk cId="1975405445" sldId="513"/>
            <ac:spMk id="2" creationId="{CE6F826F-6EC3-4698-9635-C20EFEEE046A}"/>
          </ac:spMkLst>
        </pc:spChg>
        <pc:spChg chg="mod">
          <ac:chgData name="Josiah Smith" userId="4af037b2e1e3ed2d" providerId="LiveId" clId="{EE05848A-6DD7-4974-9496-A93D1B634BCE}" dt="2021-08-03T19:00:58.963" v="523" actId="20577"/>
          <ac:spMkLst>
            <pc:docMk/>
            <pc:sldMk cId="1975405445" sldId="513"/>
            <ac:spMk id="3" creationId="{00000000-0000-0000-0000-000000000000}"/>
          </ac:spMkLst>
        </pc:spChg>
        <pc:spChg chg="add mod">
          <ac:chgData name="Josiah Smith" userId="4af037b2e1e3ed2d" providerId="LiveId" clId="{EE05848A-6DD7-4974-9496-A93D1B634BCE}" dt="2021-08-03T19:08:11.468" v="791" actId="1036"/>
          <ac:spMkLst>
            <pc:docMk/>
            <pc:sldMk cId="1975405445" sldId="513"/>
            <ac:spMk id="11" creationId="{35406A8D-BBB8-4ED3-8ACE-659CDF0AE62D}"/>
          </ac:spMkLst>
        </pc:spChg>
        <pc:spChg chg="add mod">
          <ac:chgData name="Josiah Smith" userId="4af037b2e1e3ed2d" providerId="LiveId" clId="{EE05848A-6DD7-4974-9496-A93D1B634BCE}" dt="2021-08-03T19:08:11.468" v="791" actId="1036"/>
          <ac:spMkLst>
            <pc:docMk/>
            <pc:sldMk cId="1975405445" sldId="513"/>
            <ac:spMk id="12" creationId="{C905CB8B-7964-40D8-8397-1A88CE71FBB3}"/>
          </ac:spMkLst>
        </pc:spChg>
        <pc:spChg chg="add mod">
          <ac:chgData name="Josiah Smith" userId="4af037b2e1e3ed2d" providerId="LiveId" clId="{EE05848A-6DD7-4974-9496-A93D1B634BCE}" dt="2021-08-03T19:08:11.468" v="791" actId="1036"/>
          <ac:spMkLst>
            <pc:docMk/>
            <pc:sldMk cId="1975405445" sldId="513"/>
            <ac:spMk id="13" creationId="{6C4E0267-80FA-469F-A144-70C3DC80A19F}"/>
          </ac:spMkLst>
        </pc:spChg>
        <pc:spChg chg="add mod">
          <ac:chgData name="Josiah Smith" userId="4af037b2e1e3ed2d" providerId="LiveId" clId="{EE05848A-6DD7-4974-9496-A93D1B634BCE}" dt="2021-08-03T19:09:12.366" v="821" actId="404"/>
          <ac:spMkLst>
            <pc:docMk/>
            <pc:sldMk cId="1975405445" sldId="513"/>
            <ac:spMk id="19" creationId="{4C69799F-84D4-434E-A358-9B284A973BE9}"/>
          </ac:spMkLst>
        </pc:spChg>
        <pc:spChg chg="add mod">
          <ac:chgData name="Josiah Smith" userId="4af037b2e1e3ed2d" providerId="LiveId" clId="{EE05848A-6DD7-4974-9496-A93D1B634BCE}" dt="2021-08-03T19:10:43.087" v="906" actId="14100"/>
          <ac:spMkLst>
            <pc:docMk/>
            <pc:sldMk cId="1975405445" sldId="513"/>
            <ac:spMk id="21" creationId="{241BE05D-D9F6-4FB2-97D1-657D68A251F1}"/>
          </ac:spMkLst>
        </pc:spChg>
        <pc:spChg chg="add del mod">
          <ac:chgData name="Josiah Smith" userId="4af037b2e1e3ed2d" providerId="LiveId" clId="{EE05848A-6DD7-4974-9496-A93D1B634BCE}" dt="2021-08-03T19:29:36.681" v="1803"/>
          <ac:spMkLst>
            <pc:docMk/>
            <pc:sldMk cId="1975405445" sldId="513"/>
            <ac:spMk id="22" creationId="{7D67B218-8B24-40CA-AE9D-45691FA31BA8}"/>
          </ac:spMkLst>
        </pc:spChg>
        <pc:spChg chg="mod ord">
          <ac:chgData name="Josiah Smith" userId="4af037b2e1e3ed2d" providerId="LiveId" clId="{EE05848A-6DD7-4974-9496-A93D1B634BCE}" dt="2021-08-03T19:09:22.842" v="823" actId="14100"/>
          <ac:spMkLst>
            <pc:docMk/>
            <pc:sldMk cId="1975405445" sldId="513"/>
            <ac:spMk id="172" creationId="{020412E4-175C-4470-9A76-63B7B371C3C4}"/>
          </ac:spMkLst>
        </pc:spChg>
        <pc:picChg chg="add mod ord">
          <ac:chgData name="Josiah Smith" userId="4af037b2e1e3ed2d" providerId="LiveId" clId="{EE05848A-6DD7-4974-9496-A93D1B634BCE}" dt="2021-08-03T19:08:54.040" v="814" actId="167"/>
          <ac:picMkLst>
            <pc:docMk/>
            <pc:sldMk cId="1975405445" sldId="513"/>
            <ac:picMk id="6" creationId="{4C75C43C-8E66-4F04-909E-A392B2916249}"/>
          </ac:picMkLst>
        </pc:picChg>
        <pc:picChg chg="add mod">
          <ac:chgData name="Josiah Smith" userId="4af037b2e1e3ed2d" providerId="LiveId" clId="{EE05848A-6DD7-4974-9496-A93D1B634BCE}" dt="2021-08-03T19:03:33.445" v="577" actId="1076"/>
          <ac:picMkLst>
            <pc:docMk/>
            <pc:sldMk cId="1975405445" sldId="513"/>
            <ac:picMk id="7" creationId="{2AC37B56-7313-4BC6-ADE6-4BCE51BC7174}"/>
          </ac:picMkLst>
        </pc:picChg>
        <pc:picChg chg="add mod ord">
          <ac:chgData name="Josiah Smith" userId="4af037b2e1e3ed2d" providerId="LiveId" clId="{EE05848A-6DD7-4974-9496-A93D1B634BCE}" dt="2021-08-03T19:08:11.468" v="791" actId="1036"/>
          <ac:picMkLst>
            <pc:docMk/>
            <pc:sldMk cId="1975405445" sldId="513"/>
            <ac:picMk id="8" creationId="{5C4D105A-466D-46F3-BA33-CE4A9A0FFF7A}"/>
          </ac:picMkLst>
        </pc:picChg>
        <pc:picChg chg="add mod">
          <ac:chgData name="Josiah Smith" userId="4af037b2e1e3ed2d" providerId="LiveId" clId="{EE05848A-6DD7-4974-9496-A93D1B634BCE}" dt="2021-08-03T19:08:11.468" v="791" actId="1036"/>
          <ac:picMkLst>
            <pc:docMk/>
            <pc:sldMk cId="1975405445" sldId="513"/>
            <ac:picMk id="9" creationId="{FAD59361-8CF5-4103-8583-B8CAA0F14474}"/>
          </ac:picMkLst>
        </pc:picChg>
        <pc:picChg chg="add mod">
          <ac:chgData name="Josiah Smith" userId="4af037b2e1e3ed2d" providerId="LiveId" clId="{EE05848A-6DD7-4974-9496-A93D1B634BCE}" dt="2021-08-03T19:10:33.557" v="904" actId="1076"/>
          <ac:picMkLst>
            <pc:docMk/>
            <pc:sldMk cId="1975405445" sldId="513"/>
            <ac:picMk id="20" creationId="{A1E29E95-3C58-4C20-8845-04EC5269BD31}"/>
          </ac:picMkLst>
        </pc:picChg>
        <pc:picChg chg="del">
          <ac:chgData name="Josiah Smith" userId="4af037b2e1e3ed2d" providerId="LiveId" clId="{EE05848A-6DD7-4974-9496-A93D1B634BCE}" dt="2021-08-03T19:01:00.638" v="524" actId="478"/>
          <ac:picMkLst>
            <pc:docMk/>
            <pc:sldMk cId="1975405445" sldId="513"/>
            <ac:picMk id="170" creationId="{C0A78DD5-379B-49A2-9D3E-369C06E91340}"/>
          </ac:picMkLst>
        </pc:picChg>
        <pc:picChg chg="del">
          <ac:chgData name="Josiah Smith" userId="4af037b2e1e3ed2d" providerId="LiveId" clId="{EE05848A-6DD7-4974-9496-A93D1B634BCE}" dt="2021-08-03T19:01:01.810" v="525" actId="478"/>
          <ac:picMkLst>
            <pc:docMk/>
            <pc:sldMk cId="1975405445" sldId="513"/>
            <ac:picMk id="171" creationId="{8E6D66B4-E256-458D-84EB-AD3791AFF5EF}"/>
          </ac:picMkLst>
        </pc:picChg>
        <pc:cxnChg chg="add mod">
          <ac:chgData name="Josiah Smith" userId="4af037b2e1e3ed2d" providerId="LiveId" clId="{EE05848A-6DD7-4974-9496-A93D1B634BCE}" dt="2021-08-03T19:08:11.468" v="791" actId="1036"/>
          <ac:cxnSpMkLst>
            <pc:docMk/>
            <pc:sldMk cId="1975405445" sldId="513"/>
            <ac:cxnSpMk id="5" creationId="{939289F5-816F-4EA8-9E28-54C29C31B871}"/>
          </ac:cxnSpMkLst>
        </pc:cxnChg>
        <pc:cxnChg chg="add mod">
          <ac:chgData name="Josiah Smith" userId="4af037b2e1e3ed2d" providerId="LiveId" clId="{EE05848A-6DD7-4974-9496-A93D1B634BCE}" dt="2021-08-03T19:08:11.468" v="791" actId="1036"/>
          <ac:cxnSpMkLst>
            <pc:docMk/>
            <pc:sldMk cId="1975405445" sldId="513"/>
            <ac:cxnSpMk id="16" creationId="{EFC59246-0406-4032-B412-7D557B344088}"/>
          </ac:cxnSpMkLst>
        </pc:cxnChg>
        <pc:cxnChg chg="add mod">
          <ac:chgData name="Josiah Smith" userId="4af037b2e1e3ed2d" providerId="LiveId" clId="{EE05848A-6DD7-4974-9496-A93D1B634BCE}" dt="2021-08-03T19:08:11.468" v="791" actId="1036"/>
          <ac:cxnSpMkLst>
            <pc:docMk/>
            <pc:sldMk cId="1975405445" sldId="513"/>
            <ac:cxnSpMk id="17" creationId="{2EE6DDAB-D1EF-4DA5-8881-1A0D1648C4D1}"/>
          </ac:cxnSpMkLst>
        </pc:cxnChg>
        <pc:cxnChg chg="add mod">
          <ac:chgData name="Josiah Smith" userId="4af037b2e1e3ed2d" providerId="LiveId" clId="{EE05848A-6DD7-4974-9496-A93D1B634BCE}" dt="2021-08-03T19:08:11.468" v="791" actId="1036"/>
          <ac:cxnSpMkLst>
            <pc:docMk/>
            <pc:sldMk cId="1975405445" sldId="513"/>
            <ac:cxnSpMk id="18" creationId="{A650CE5A-27AC-4552-8C1A-8EFF0DCE3F78}"/>
          </ac:cxnSpMkLst>
        </pc:cxnChg>
      </pc:sldChg>
      <pc:sldChg chg="addSp delSp modSp add mod">
        <pc:chgData name="Josiah Smith" userId="4af037b2e1e3ed2d" providerId="LiveId" clId="{EE05848A-6DD7-4974-9496-A93D1B634BCE}" dt="2021-08-04T03:10:31.550" v="4730" actId="20577"/>
        <pc:sldMkLst>
          <pc:docMk/>
          <pc:sldMk cId="662985" sldId="514"/>
        </pc:sldMkLst>
        <pc:spChg chg="del">
          <ac:chgData name="Josiah Smith" userId="4af037b2e1e3ed2d" providerId="LiveId" clId="{EE05848A-6DD7-4974-9496-A93D1B634BCE}" dt="2021-08-03T19:14:31.432" v="1172" actId="478"/>
          <ac:spMkLst>
            <pc:docMk/>
            <pc:sldMk cId="662985" sldId="514"/>
            <ac:spMk id="2" creationId="{CE6F826F-6EC3-4698-9635-C20EFEEE046A}"/>
          </ac:spMkLst>
        </pc:spChg>
        <pc:spChg chg="mod">
          <ac:chgData name="Josiah Smith" userId="4af037b2e1e3ed2d" providerId="LiveId" clId="{EE05848A-6DD7-4974-9496-A93D1B634BCE}" dt="2021-08-04T03:10:14.172" v="4708" actId="20577"/>
          <ac:spMkLst>
            <pc:docMk/>
            <pc:sldMk cId="662985" sldId="514"/>
            <ac:spMk id="3" creationId="{00000000-0000-0000-0000-000000000000}"/>
          </ac:spMkLst>
        </pc:spChg>
        <pc:spChg chg="del">
          <ac:chgData name="Josiah Smith" userId="4af037b2e1e3ed2d" providerId="LiveId" clId="{EE05848A-6DD7-4974-9496-A93D1B634BCE}" dt="2021-08-03T19:14:31.432" v="1172" actId="478"/>
          <ac:spMkLst>
            <pc:docMk/>
            <pc:sldMk cId="662985" sldId="514"/>
            <ac:spMk id="11" creationId="{35406A8D-BBB8-4ED3-8ACE-659CDF0AE62D}"/>
          </ac:spMkLst>
        </pc:spChg>
        <pc:spChg chg="del">
          <ac:chgData name="Josiah Smith" userId="4af037b2e1e3ed2d" providerId="LiveId" clId="{EE05848A-6DD7-4974-9496-A93D1B634BCE}" dt="2021-08-03T19:14:31.432" v="1172" actId="478"/>
          <ac:spMkLst>
            <pc:docMk/>
            <pc:sldMk cId="662985" sldId="514"/>
            <ac:spMk id="12" creationId="{C905CB8B-7964-40D8-8397-1A88CE71FBB3}"/>
          </ac:spMkLst>
        </pc:spChg>
        <pc:spChg chg="del">
          <ac:chgData name="Josiah Smith" userId="4af037b2e1e3ed2d" providerId="LiveId" clId="{EE05848A-6DD7-4974-9496-A93D1B634BCE}" dt="2021-08-03T19:14:31.432" v="1172" actId="478"/>
          <ac:spMkLst>
            <pc:docMk/>
            <pc:sldMk cId="662985" sldId="514"/>
            <ac:spMk id="13" creationId="{6C4E0267-80FA-469F-A144-70C3DC80A19F}"/>
          </ac:spMkLst>
        </pc:spChg>
        <pc:spChg chg="del">
          <ac:chgData name="Josiah Smith" userId="4af037b2e1e3ed2d" providerId="LiveId" clId="{EE05848A-6DD7-4974-9496-A93D1B634BCE}" dt="2021-08-03T19:14:31.432" v="1172" actId="478"/>
          <ac:spMkLst>
            <pc:docMk/>
            <pc:sldMk cId="662985" sldId="514"/>
            <ac:spMk id="19" creationId="{4C69799F-84D4-434E-A358-9B284A973BE9}"/>
          </ac:spMkLst>
        </pc:spChg>
        <pc:spChg chg="add del mod">
          <ac:chgData name="Josiah Smith" userId="4af037b2e1e3ed2d" providerId="LiveId" clId="{EE05848A-6DD7-4974-9496-A93D1B634BCE}" dt="2021-08-03T19:22:33.684" v="1304" actId="478"/>
          <ac:spMkLst>
            <pc:docMk/>
            <pc:sldMk cId="662985" sldId="514"/>
            <ac:spMk id="19" creationId="{A165AF77-ED3C-4FC1-982A-51A6EFEB3BFA}"/>
          </ac:spMkLst>
        </pc:spChg>
        <pc:spChg chg="add del mod">
          <ac:chgData name="Josiah Smith" userId="4af037b2e1e3ed2d" providerId="LiveId" clId="{EE05848A-6DD7-4974-9496-A93D1B634BCE}" dt="2021-08-03T19:21:47.537" v="1281" actId="478"/>
          <ac:spMkLst>
            <pc:docMk/>
            <pc:sldMk cId="662985" sldId="514"/>
            <ac:spMk id="20" creationId="{48C296D2-67CA-4CB6-B1A9-3FF2C71EDEBF}"/>
          </ac:spMkLst>
        </pc:spChg>
        <pc:spChg chg="del">
          <ac:chgData name="Josiah Smith" userId="4af037b2e1e3ed2d" providerId="LiveId" clId="{EE05848A-6DD7-4974-9496-A93D1B634BCE}" dt="2021-08-03T19:14:31.432" v="1172" actId="478"/>
          <ac:spMkLst>
            <pc:docMk/>
            <pc:sldMk cId="662985" sldId="514"/>
            <ac:spMk id="21" creationId="{241BE05D-D9F6-4FB2-97D1-657D68A251F1}"/>
          </ac:spMkLst>
        </pc:spChg>
        <pc:spChg chg="add mod">
          <ac:chgData name="Josiah Smith" userId="4af037b2e1e3ed2d" providerId="LiveId" clId="{EE05848A-6DD7-4974-9496-A93D1B634BCE}" dt="2021-08-04T03:10:31.550" v="4730" actId="20577"/>
          <ac:spMkLst>
            <pc:docMk/>
            <pc:sldMk cId="662985" sldId="514"/>
            <ac:spMk id="21" creationId="{7D80CDCB-AE1C-433D-B5C7-D306752F2737}"/>
          </ac:spMkLst>
        </pc:spChg>
        <pc:spChg chg="add mod">
          <ac:chgData name="Josiah Smith" userId="4af037b2e1e3ed2d" providerId="LiveId" clId="{EE05848A-6DD7-4974-9496-A93D1B634BCE}" dt="2021-08-03T19:19:13.072" v="1212" actId="20577"/>
          <ac:spMkLst>
            <pc:docMk/>
            <pc:sldMk cId="662985" sldId="514"/>
            <ac:spMk id="22" creationId="{B556448D-9F5A-45F9-9560-DCB911D68090}"/>
          </ac:spMkLst>
        </pc:spChg>
        <pc:spChg chg="add mod">
          <ac:chgData name="Josiah Smith" userId="4af037b2e1e3ed2d" providerId="LiveId" clId="{EE05848A-6DD7-4974-9496-A93D1B634BCE}" dt="2021-08-03T19:20:10.983" v="1230" actId="164"/>
          <ac:spMkLst>
            <pc:docMk/>
            <pc:sldMk cId="662985" sldId="514"/>
            <ac:spMk id="23" creationId="{B8F02BB5-33AE-40BC-9134-E11EF2ED5A57}"/>
          </ac:spMkLst>
        </pc:spChg>
        <pc:spChg chg="add mod">
          <ac:chgData name="Josiah Smith" userId="4af037b2e1e3ed2d" providerId="LiveId" clId="{EE05848A-6DD7-4974-9496-A93D1B634BCE}" dt="2021-08-03T19:19:39.865" v="1229" actId="20577"/>
          <ac:spMkLst>
            <pc:docMk/>
            <pc:sldMk cId="662985" sldId="514"/>
            <ac:spMk id="26" creationId="{2FB7C6E5-77B2-4DB5-9C29-6F4C6C2AFDB9}"/>
          </ac:spMkLst>
        </pc:spChg>
        <pc:spChg chg="add del mod">
          <ac:chgData name="Josiah Smith" userId="4af037b2e1e3ed2d" providerId="LiveId" clId="{EE05848A-6DD7-4974-9496-A93D1B634BCE}" dt="2021-08-03T19:14:36.060" v="1174" actId="478"/>
          <ac:spMkLst>
            <pc:docMk/>
            <pc:sldMk cId="662985" sldId="514"/>
            <ac:spMk id="35" creationId="{BB833E6E-018A-40FF-82B3-CB572A96AD9E}"/>
          </ac:spMkLst>
        </pc:spChg>
        <pc:spChg chg="add mod">
          <ac:chgData name="Josiah Smith" userId="4af037b2e1e3ed2d" providerId="LiveId" clId="{EE05848A-6DD7-4974-9496-A93D1B634BCE}" dt="2021-08-03T19:14:41.584" v="1178" actId="571"/>
          <ac:spMkLst>
            <pc:docMk/>
            <pc:sldMk cId="662985" sldId="514"/>
            <ac:spMk id="36" creationId="{02422643-FAD3-4A3F-8D11-AA3F497A1279}"/>
          </ac:spMkLst>
        </pc:spChg>
        <pc:spChg chg="add mod">
          <ac:chgData name="Josiah Smith" userId="4af037b2e1e3ed2d" providerId="LiveId" clId="{EE05848A-6DD7-4974-9496-A93D1B634BCE}" dt="2021-08-03T19:29:11.989" v="1799" actId="404"/>
          <ac:spMkLst>
            <pc:docMk/>
            <pc:sldMk cId="662985" sldId="514"/>
            <ac:spMk id="36" creationId="{11E26799-EB26-4BD6-8874-F7EECB270167}"/>
          </ac:spMkLst>
        </pc:spChg>
        <pc:spChg chg="del">
          <ac:chgData name="Josiah Smith" userId="4af037b2e1e3ed2d" providerId="LiveId" clId="{EE05848A-6DD7-4974-9496-A93D1B634BCE}" dt="2021-08-03T19:14:31.432" v="1172" actId="478"/>
          <ac:spMkLst>
            <pc:docMk/>
            <pc:sldMk cId="662985" sldId="514"/>
            <ac:spMk id="172" creationId="{020412E4-175C-4470-9A76-63B7B371C3C4}"/>
          </ac:spMkLst>
        </pc:spChg>
        <pc:grpChg chg="add del mod">
          <ac:chgData name="Josiah Smith" userId="4af037b2e1e3ed2d" providerId="LiveId" clId="{EE05848A-6DD7-4974-9496-A93D1B634BCE}" dt="2021-08-03T19:22:20.125" v="1303" actId="478"/>
          <ac:grpSpMkLst>
            <pc:docMk/>
            <pc:sldMk cId="662985" sldId="514"/>
            <ac:grpSpMk id="2" creationId="{5BF7ED33-D384-4777-BCFD-5E29891E8A4F}"/>
          </ac:grpSpMkLst>
        </pc:grpChg>
        <pc:grpChg chg="add mod">
          <ac:chgData name="Josiah Smith" userId="4af037b2e1e3ed2d" providerId="LiveId" clId="{EE05848A-6DD7-4974-9496-A93D1B634BCE}" dt="2021-08-03T19:20:10.983" v="1230" actId="164"/>
          <ac:grpSpMkLst>
            <pc:docMk/>
            <pc:sldMk cId="662985" sldId="514"/>
            <ac:grpSpMk id="4" creationId="{7532FA4A-0196-457C-8CF7-3E54910606F2}"/>
          </ac:grpSpMkLst>
        </pc:grpChg>
        <pc:grpChg chg="add mod">
          <ac:chgData name="Josiah Smith" userId="4af037b2e1e3ed2d" providerId="LiveId" clId="{EE05848A-6DD7-4974-9496-A93D1B634BCE}" dt="2021-08-03T19:20:10.983" v="1230" actId="164"/>
          <ac:grpSpMkLst>
            <pc:docMk/>
            <pc:sldMk cId="662985" sldId="514"/>
            <ac:grpSpMk id="39" creationId="{BED2E80C-F7A6-4587-8260-E50E2AE3455A}"/>
          </ac:grpSpMkLst>
        </pc:grpChg>
        <pc:picChg chg="del">
          <ac:chgData name="Josiah Smith" userId="4af037b2e1e3ed2d" providerId="LiveId" clId="{EE05848A-6DD7-4974-9496-A93D1B634BCE}" dt="2021-08-03T19:14:31.432" v="1172" actId="478"/>
          <ac:picMkLst>
            <pc:docMk/>
            <pc:sldMk cId="662985" sldId="514"/>
            <ac:picMk id="6" creationId="{4C75C43C-8E66-4F04-909E-A392B2916249}"/>
          </ac:picMkLst>
        </pc:picChg>
        <pc:picChg chg="del">
          <ac:chgData name="Josiah Smith" userId="4af037b2e1e3ed2d" providerId="LiveId" clId="{EE05848A-6DD7-4974-9496-A93D1B634BCE}" dt="2021-08-03T19:14:31.432" v="1172" actId="478"/>
          <ac:picMkLst>
            <pc:docMk/>
            <pc:sldMk cId="662985" sldId="514"/>
            <ac:picMk id="7" creationId="{2AC37B56-7313-4BC6-ADE6-4BCE51BC7174}"/>
          </ac:picMkLst>
        </pc:picChg>
        <pc:picChg chg="del">
          <ac:chgData name="Josiah Smith" userId="4af037b2e1e3ed2d" providerId="LiveId" clId="{EE05848A-6DD7-4974-9496-A93D1B634BCE}" dt="2021-08-03T19:14:31.432" v="1172" actId="478"/>
          <ac:picMkLst>
            <pc:docMk/>
            <pc:sldMk cId="662985" sldId="514"/>
            <ac:picMk id="8" creationId="{5C4D105A-466D-46F3-BA33-CE4A9A0FFF7A}"/>
          </ac:picMkLst>
        </pc:picChg>
        <pc:picChg chg="del">
          <ac:chgData name="Josiah Smith" userId="4af037b2e1e3ed2d" providerId="LiveId" clId="{EE05848A-6DD7-4974-9496-A93D1B634BCE}" dt="2021-08-03T19:14:31.432" v="1172" actId="478"/>
          <ac:picMkLst>
            <pc:docMk/>
            <pc:sldMk cId="662985" sldId="514"/>
            <ac:picMk id="9" creationId="{FAD59361-8CF5-4103-8583-B8CAA0F14474}"/>
          </ac:picMkLst>
        </pc:picChg>
        <pc:picChg chg="del">
          <ac:chgData name="Josiah Smith" userId="4af037b2e1e3ed2d" providerId="LiveId" clId="{EE05848A-6DD7-4974-9496-A93D1B634BCE}" dt="2021-08-03T19:14:31.432" v="1172" actId="478"/>
          <ac:picMkLst>
            <pc:docMk/>
            <pc:sldMk cId="662985" sldId="514"/>
            <ac:picMk id="20" creationId="{A1E29E95-3C58-4C20-8845-04EC5269BD31}"/>
          </ac:picMkLst>
        </pc:picChg>
        <pc:picChg chg="add mod">
          <ac:chgData name="Josiah Smith" userId="4af037b2e1e3ed2d" providerId="LiveId" clId="{EE05848A-6DD7-4974-9496-A93D1B634BCE}" dt="2021-08-03T19:24:05.789" v="1464" actId="1076"/>
          <ac:picMkLst>
            <pc:docMk/>
            <pc:sldMk cId="662985" sldId="514"/>
            <ac:picMk id="24" creationId="{0C746EC2-9D00-470B-B508-5E737449D5C7}"/>
          </ac:picMkLst>
        </pc:picChg>
        <pc:picChg chg="add mod">
          <ac:chgData name="Josiah Smith" userId="4af037b2e1e3ed2d" providerId="LiveId" clId="{EE05848A-6DD7-4974-9496-A93D1B634BCE}" dt="2021-08-03T19:14:46.115" v="1179" actId="164"/>
          <ac:picMkLst>
            <pc:docMk/>
            <pc:sldMk cId="662985" sldId="514"/>
            <ac:picMk id="27" creationId="{76304236-4F53-46E1-98A1-134BF227FED0}"/>
          </ac:picMkLst>
        </pc:picChg>
        <pc:picChg chg="add mod">
          <ac:chgData name="Josiah Smith" userId="4af037b2e1e3ed2d" providerId="LiveId" clId="{EE05848A-6DD7-4974-9496-A93D1B634BCE}" dt="2021-08-03T19:16:28.484" v="1189" actId="164"/>
          <ac:picMkLst>
            <pc:docMk/>
            <pc:sldMk cId="662985" sldId="514"/>
            <ac:picMk id="28" creationId="{E218CD2C-F270-4426-85D6-A5B194EA31FC}"/>
          </ac:picMkLst>
        </pc:picChg>
        <pc:picChg chg="add mod">
          <ac:chgData name="Josiah Smith" userId="4af037b2e1e3ed2d" providerId="LiveId" clId="{EE05848A-6DD7-4974-9496-A93D1B634BCE}" dt="2021-08-03T19:14:46.115" v="1179" actId="164"/>
          <ac:picMkLst>
            <pc:docMk/>
            <pc:sldMk cId="662985" sldId="514"/>
            <ac:picMk id="29" creationId="{28FBB42D-EE25-4285-AEF4-C3914FBEDD38}"/>
          </ac:picMkLst>
        </pc:picChg>
        <pc:picChg chg="add mod">
          <ac:chgData name="Josiah Smith" userId="4af037b2e1e3ed2d" providerId="LiveId" clId="{EE05848A-6DD7-4974-9496-A93D1B634BCE}" dt="2021-08-03T19:16:28.484" v="1189" actId="164"/>
          <ac:picMkLst>
            <pc:docMk/>
            <pc:sldMk cId="662985" sldId="514"/>
            <ac:picMk id="30" creationId="{774222B3-785B-4CB4-A79A-629A077EDC1F}"/>
          </ac:picMkLst>
        </pc:picChg>
        <pc:picChg chg="add mod">
          <ac:chgData name="Josiah Smith" userId="4af037b2e1e3ed2d" providerId="LiveId" clId="{EE05848A-6DD7-4974-9496-A93D1B634BCE}" dt="2021-08-03T19:14:46.115" v="1179" actId="164"/>
          <ac:picMkLst>
            <pc:docMk/>
            <pc:sldMk cId="662985" sldId="514"/>
            <ac:picMk id="31" creationId="{BB38000B-5C0D-4AA3-B76D-6AEEA3E67DFB}"/>
          </ac:picMkLst>
        </pc:picChg>
        <pc:picChg chg="add mod">
          <ac:chgData name="Josiah Smith" userId="4af037b2e1e3ed2d" providerId="LiveId" clId="{EE05848A-6DD7-4974-9496-A93D1B634BCE}" dt="2021-08-03T19:16:28.484" v="1189" actId="164"/>
          <ac:picMkLst>
            <pc:docMk/>
            <pc:sldMk cId="662985" sldId="514"/>
            <ac:picMk id="32" creationId="{878C268E-1BAC-4BF8-A758-13C873C06204}"/>
          </ac:picMkLst>
        </pc:picChg>
        <pc:picChg chg="add mod">
          <ac:chgData name="Josiah Smith" userId="4af037b2e1e3ed2d" providerId="LiveId" clId="{EE05848A-6DD7-4974-9496-A93D1B634BCE}" dt="2021-08-03T19:14:46.115" v="1179" actId="164"/>
          <ac:picMkLst>
            <pc:docMk/>
            <pc:sldMk cId="662985" sldId="514"/>
            <ac:picMk id="33" creationId="{DB282B65-6C0F-4519-A885-1AAA0E4561C5}"/>
          </ac:picMkLst>
        </pc:picChg>
        <pc:picChg chg="add mod">
          <ac:chgData name="Josiah Smith" userId="4af037b2e1e3ed2d" providerId="LiveId" clId="{EE05848A-6DD7-4974-9496-A93D1B634BCE}" dt="2021-08-03T19:16:28.484" v="1189" actId="164"/>
          <ac:picMkLst>
            <pc:docMk/>
            <pc:sldMk cId="662985" sldId="514"/>
            <ac:picMk id="34" creationId="{4CD593A5-F3D5-4F6B-A841-D24EA4BEEA13}"/>
          </ac:picMkLst>
        </pc:picChg>
        <pc:picChg chg="add mod">
          <ac:chgData name="Josiah Smith" userId="4af037b2e1e3ed2d" providerId="LiveId" clId="{EE05848A-6DD7-4974-9496-A93D1B634BCE}" dt="2021-08-03T19:24:08.368" v="1465" actId="1076"/>
          <ac:picMkLst>
            <pc:docMk/>
            <pc:sldMk cId="662985" sldId="514"/>
            <ac:picMk id="35" creationId="{E15C58CE-D9E4-4E39-B4B4-E6A332E08C40}"/>
          </ac:picMkLst>
        </pc:picChg>
        <pc:picChg chg="add mod">
          <ac:chgData name="Josiah Smith" userId="4af037b2e1e3ed2d" providerId="LiveId" clId="{EE05848A-6DD7-4974-9496-A93D1B634BCE}" dt="2021-08-03T19:14:41.584" v="1178" actId="571"/>
          <ac:picMkLst>
            <pc:docMk/>
            <pc:sldMk cId="662985" sldId="514"/>
            <ac:picMk id="37" creationId="{B0DFFF46-7B67-4FE4-98CC-18C3AFBCDEF2}"/>
          </ac:picMkLst>
        </pc:picChg>
        <pc:picChg chg="add mod">
          <ac:chgData name="Josiah Smith" userId="4af037b2e1e3ed2d" providerId="LiveId" clId="{EE05848A-6DD7-4974-9496-A93D1B634BCE}" dt="2021-08-03T19:14:41.584" v="1178" actId="571"/>
          <ac:picMkLst>
            <pc:docMk/>
            <pc:sldMk cId="662985" sldId="514"/>
            <ac:picMk id="38" creationId="{E1D8AFFB-6ED6-48F8-9EE6-43518CB83D88}"/>
          </ac:picMkLst>
        </pc:picChg>
        <pc:cxnChg chg="del">
          <ac:chgData name="Josiah Smith" userId="4af037b2e1e3ed2d" providerId="LiveId" clId="{EE05848A-6DD7-4974-9496-A93D1B634BCE}" dt="2021-08-03T19:14:31.432" v="1172" actId="478"/>
          <ac:cxnSpMkLst>
            <pc:docMk/>
            <pc:sldMk cId="662985" sldId="514"/>
            <ac:cxnSpMk id="5" creationId="{939289F5-816F-4EA8-9E28-54C29C31B871}"/>
          </ac:cxnSpMkLst>
        </pc:cxnChg>
        <pc:cxnChg chg="del">
          <ac:chgData name="Josiah Smith" userId="4af037b2e1e3ed2d" providerId="LiveId" clId="{EE05848A-6DD7-4974-9496-A93D1B634BCE}" dt="2021-08-03T19:14:31.432" v="1172" actId="478"/>
          <ac:cxnSpMkLst>
            <pc:docMk/>
            <pc:sldMk cId="662985" sldId="514"/>
            <ac:cxnSpMk id="16" creationId="{EFC59246-0406-4032-B412-7D557B344088}"/>
          </ac:cxnSpMkLst>
        </pc:cxnChg>
        <pc:cxnChg chg="del">
          <ac:chgData name="Josiah Smith" userId="4af037b2e1e3ed2d" providerId="LiveId" clId="{EE05848A-6DD7-4974-9496-A93D1B634BCE}" dt="2021-08-03T19:14:31.432" v="1172" actId="478"/>
          <ac:cxnSpMkLst>
            <pc:docMk/>
            <pc:sldMk cId="662985" sldId="514"/>
            <ac:cxnSpMk id="17" creationId="{2EE6DDAB-D1EF-4DA5-8881-1A0D1648C4D1}"/>
          </ac:cxnSpMkLst>
        </pc:cxnChg>
        <pc:cxnChg chg="del">
          <ac:chgData name="Josiah Smith" userId="4af037b2e1e3ed2d" providerId="LiveId" clId="{EE05848A-6DD7-4974-9496-A93D1B634BCE}" dt="2021-08-03T19:14:31.432" v="1172" actId="478"/>
          <ac:cxnSpMkLst>
            <pc:docMk/>
            <pc:sldMk cId="662985" sldId="514"/>
            <ac:cxnSpMk id="18" creationId="{A650CE5A-27AC-4552-8C1A-8EFF0DCE3F78}"/>
          </ac:cxnSpMkLst>
        </pc:cxnChg>
        <pc:cxnChg chg="add del mod">
          <ac:chgData name="Josiah Smith" userId="4af037b2e1e3ed2d" providerId="LiveId" clId="{EE05848A-6DD7-4974-9496-A93D1B634BCE}" dt="2021-08-03T19:15:09.624" v="1185" actId="478"/>
          <ac:cxnSpMkLst>
            <pc:docMk/>
            <pc:sldMk cId="662985" sldId="514"/>
            <ac:cxnSpMk id="24" creationId="{DD33B03B-8761-44BD-B458-CFE51F2D25DE}"/>
          </ac:cxnSpMkLst>
        </pc:cxnChg>
        <pc:cxnChg chg="add mod">
          <ac:chgData name="Josiah Smith" userId="4af037b2e1e3ed2d" providerId="LiveId" clId="{EE05848A-6DD7-4974-9496-A93D1B634BCE}" dt="2021-08-03T19:22:20.125" v="1303" actId="478"/>
          <ac:cxnSpMkLst>
            <pc:docMk/>
            <pc:sldMk cId="662985" sldId="514"/>
            <ac:cxnSpMk id="25" creationId="{77FC4403-50B9-457F-8E39-88254CFEE58B}"/>
          </ac:cxnSpMkLst>
        </pc:cxnChg>
        <pc:cxnChg chg="add mod">
          <ac:chgData name="Josiah Smith" userId="4af037b2e1e3ed2d" providerId="LiveId" clId="{EE05848A-6DD7-4974-9496-A93D1B634BCE}" dt="2021-08-03T19:22:20.125" v="1303" actId="478"/>
          <ac:cxnSpMkLst>
            <pc:docMk/>
            <pc:sldMk cId="662985" sldId="514"/>
            <ac:cxnSpMk id="40" creationId="{A41E2B56-D632-4A4C-9353-057CF1987495}"/>
          </ac:cxnSpMkLst>
        </pc:cxnChg>
      </pc:sldChg>
      <pc:sldChg chg="addSp delSp modSp add mod ord">
        <pc:chgData name="Josiah Smith" userId="4af037b2e1e3ed2d" providerId="LiveId" clId="{EE05848A-6DD7-4974-9496-A93D1B634BCE}" dt="2021-08-04T03:15:31.147" v="4948" actId="20577"/>
        <pc:sldMkLst>
          <pc:docMk/>
          <pc:sldMk cId="3523353814" sldId="515"/>
        </pc:sldMkLst>
        <pc:spChg chg="del mod">
          <ac:chgData name="Josiah Smith" userId="4af037b2e1e3ed2d" providerId="LiveId" clId="{EE05848A-6DD7-4974-9496-A93D1B634BCE}" dt="2021-08-04T03:11:31.534" v="4733" actId="478"/>
          <ac:spMkLst>
            <pc:docMk/>
            <pc:sldMk cId="3523353814" sldId="515"/>
            <ac:spMk id="3" creationId="{00000000-0000-0000-0000-000000000000}"/>
          </ac:spMkLst>
        </pc:spChg>
        <pc:spChg chg="del mod">
          <ac:chgData name="Josiah Smith" userId="4af037b2e1e3ed2d" providerId="LiveId" clId="{EE05848A-6DD7-4974-9496-A93D1B634BCE}" dt="2021-08-03T19:36:15.536" v="2102" actId="478"/>
          <ac:spMkLst>
            <pc:docMk/>
            <pc:sldMk cId="3523353814" sldId="515"/>
            <ac:spMk id="19" creationId="{A165AF77-ED3C-4FC1-982A-51A6EFEB3BFA}"/>
          </ac:spMkLst>
        </pc:spChg>
        <pc:spChg chg="mod">
          <ac:chgData name="Josiah Smith" userId="4af037b2e1e3ed2d" providerId="LiveId" clId="{EE05848A-6DD7-4974-9496-A93D1B634BCE}" dt="2021-08-04T03:15:31.147" v="4948" actId="20577"/>
          <ac:spMkLst>
            <pc:docMk/>
            <pc:sldMk cId="3523353814" sldId="515"/>
            <ac:spMk id="20" creationId="{48C296D2-67CA-4CB6-B1A9-3FF2C71EDEBF}"/>
          </ac:spMkLst>
        </pc:spChg>
        <pc:spChg chg="add mod">
          <ac:chgData name="Josiah Smith" userId="4af037b2e1e3ed2d" providerId="LiveId" clId="{EE05848A-6DD7-4974-9496-A93D1B634BCE}" dt="2021-08-03T19:41:13.791" v="2237" actId="1076"/>
          <ac:spMkLst>
            <pc:docMk/>
            <pc:sldMk cId="3523353814" sldId="515"/>
            <ac:spMk id="35" creationId="{D7E163A2-F9DC-4025-A1ED-5787B5CE7235}"/>
          </ac:spMkLst>
        </pc:spChg>
        <pc:spChg chg="add mod">
          <ac:chgData name="Josiah Smith" userId="4af037b2e1e3ed2d" providerId="LiveId" clId="{EE05848A-6DD7-4974-9496-A93D1B634BCE}" dt="2021-08-03T19:41:13.791" v="2237" actId="1076"/>
          <ac:spMkLst>
            <pc:docMk/>
            <pc:sldMk cId="3523353814" sldId="515"/>
            <ac:spMk id="36" creationId="{199EED51-0924-4410-A478-6932287F2A9F}"/>
          </ac:spMkLst>
        </pc:spChg>
        <pc:spChg chg="add del mod">
          <ac:chgData name="Josiah Smith" userId="4af037b2e1e3ed2d" providerId="LiveId" clId="{EE05848A-6DD7-4974-9496-A93D1B634BCE}" dt="2021-08-04T03:11:29.804" v="4732"/>
          <ac:spMkLst>
            <pc:docMk/>
            <pc:sldMk cId="3523353814" sldId="515"/>
            <ac:spMk id="41" creationId="{6AEDC8D9-EEA7-4193-8941-9E5A4B783808}"/>
          </ac:spMkLst>
        </pc:spChg>
        <pc:spChg chg="add mod">
          <ac:chgData name="Josiah Smith" userId="4af037b2e1e3ed2d" providerId="LiveId" clId="{EE05848A-6DD7-4974-9496-A93D1B634BCE}" dt="2021-08-04T03:11:31.766" v="4734"/>
          <ac:spMkLst>
            <pc:docMk/>
            <pc:sldMk cId="3523353814" sldId="515"/>
            <ac:spMk id="42" creationId="{B9C583D6-C017-4954-BE3C-3201041656CD}"/>
          </ac:spMkLst>
        </pc:spChg>
        <pc:grpChg chg="del">
          <ac:chgData name="Josiah Smith" userId="4af037b2e1e3ed2d" providerId="LiveId" clId="{EE05848A-6DD7-4974-9496-A93D1B634BCE}" dt="2021-08-03T19:31:23.570" v="1927" actId="478"/>
          <ac:grpSpMkLst>
            <pc:docMk/>
            <pc:sldMk cId="3523353814" sldId="515"/>
            <ac:grpSpMk id="2" creationId="{5BF7ED33-D384-4777-BCFD-5E29891E8A4F}"/>
          </ac:grpSpMkLst>
        </pc:grpChg>
        <pc:picChg chg="add del mod">
          <ac:chgData name="Josiah Smith" userId="4af037b2e1e3ed2d" providerId="LiveId" clId="{EE05848A-6DD7-4974-9496-A93D1B634BCE}" dt="2021-08-03T19:33:18.860" v="1934" actId="478"/>
          <ac:picMkLst>
            <pc:docMk/>
            <pc:sldMk cId="3523353814" sldId="515"/>
            <ac:picMk id="6" creationId="{7259B10A-D587-4D90-9EF6-D2D2E67AD638}"/>
          </ac:picMkLst>
        </pc:picChg>
        <pc:picChg chg="add mod modCrop">
          <ac:chgData name="Josiah Smith" userId="4af037b2e1e3ed2d" providerId="LiveId" clId="{EE05848A-6DD7-4974-9496-A93D1B634BCE}" dt="2021-08-03T19:41:49.151" v="2251" actId="1076"/>
          <ac:picMkLst>
            <pc:docMk/>
            <pc:sldMk cId="3523353814" sldId="515"/>
            <ac:picMk id="8" creationId="{4039BFFB-D605-45FA-8186-E2F072F022A5}"/>
          </ac:picMkLst>
        </pc:picChg>
        <pc:picChg chg="add mod modCrop">
          <ac:chgData name="Josiah Smith" userId="4af037b2e1e3ed2d" providerId="LiveId" clId="{EE05848A-6DD7-4974-9496-A93D1B634BCE}" dt="2021-08-03T19:41:13.791" v="2237" actId="1076"/>
          <ac:picMkLst>
            <pc:docMk/>
            <pc:sldMk cId="3523353814" sldId="515"/>
            <ac:picMk id="37" creationId="{1323CA1F-479E-4EE9-B109-2DDAD04982B8}"/>
          </ac:picMkLst>
        </pc:picChg>
        <pc:picChg chg="add mod modCrop">
          <ac:chgData name="Josiah Smith" userId="4af037b2e1e3ed2d" providerId="LiveId" clId="{EE05848A-6DD7-4974-9496-A93D1B634BCE}" dt="2021-08-03T19:41:13.791" v="2237" actId="1076"/>
          <ac:picMkLst>
            <pc:docMk/>
            <pc:sldMk cId="3523353814" sldId="515"/>
            <ac:picMk id="38" creationId="{38492FA9-3B12-4ECC-8CFC-D90CA8A112F7}"/>
          </ac:picMkLst>
        </pc:picChg>
        <pc:cxnChg chg="mod">
          <ac:chgData name="Josiah Smith" userId="4af037b2e1e3ed2d" providerId="LiveId" clId="{EE05848A-6DD7-4974-9496-A93D1B634BCE}" dt="2021-08-03T19:31:23.570" v="1927" actId="478"/>
          <ac:cxnSpMkLst>
            <pc:docMk/>
            <pc:sldMk cId="3523353814" sldId="515"/>
            <ac:cxnSpMk id="25" creationId="{77FC4403-50B9-457F-8E39-88254CFEE58B}"/>
          </ac:cxnSpMkLst>
        </pc:cxnChg>
        <pc:cxnChg chg="mod">
          <ac:chgData name="Josiah Smith" userId="4af037b2e1e3ed2d" providerId="LiveId" clId="{EE05848A-6DD7-4974-9496-A93D1B634BCE}" dt="2021-08-03T19:31:23.570" v="1927" actId="478"/>
          <ac:cxnSpMkLst>
            <pc:docMk/>
            <pc:sldMk cId="3523353814" sldId="515"/>
            <ac:cxnSpMk id="40" creationId="{A41E2B56-D632-4A4C-9353-057CF1987495}"/>
          </ac:cxnSpMkLst>
        </pc:cxnChg>
      </pc:sldChg>
      <pc:sldChg chg="addSp delSp modSp add mod">
        <pc:chgData name="Josiah Smith" userId="4af037b2e1e3ed2d" providerId="LiveId" clId="{EE05848A-6DD7-4974-9496-A93D1B634BCE}" dt="2021-08-03T19:29:05.847" v="1795" actId="1076"/>
        <pc:sldMkLst>
          <pc:docMk/>
          <pc:sldMk cId="3077243483" sldId="516"/>
        </pc:sldMkLst>
        <pc:spChg chg="mod">
          <ac:chgData name="Josiah Smith" userId="4af037b2e1e3ed2d" providerId="LiveId" clId="{EE05848A-6DD7-4974-9496-A93D1B634BCE}" dt="2021-08-03T19:24:22.741" v="1480" actId="20577"/>
          <ac:spMkLst>
            <pc:docMk/>
            <pc:sldMk cId="3077243483" sldId="516"/>
            <ac:spMk id="3" creationId="{00000000-0000-0000-0000-000000000000}"/>
          </ac:spMkLst>
        </pc:spChg>
        <pc:spChg chg="add mod">
          <ac:chgData name="Josiah Smith" userId="4af037b2e1e3ed2d" providerId="LiveId" clId="{EE05848A-6DD7-4974-9496-A93D1B634BCE}" dt="2021-08-03T19:28:05.212" v="1644" actId="164"/>
          <ac:spMkLst>
            <pc:docMk/>
            <pc:sldMk cId="3077243483" sldId="516"/>
            <ac:spMk id="12" creationId="{6979D83D-7558-4DCE-8002-5C7542D6125F}"/>
          </ac:spMkLst>
        </pc:spChg>
        <pc:spChg chg="mod">
          <ac:chgData name="Josiah Smith" userId="4af037b2e1e3ed2d" providerId="LiveId" clId="{EE05848A-6DD7-4974-9496-A93D1B634BCE}" dt="2021-08-03T19:29:01.784" v="1794" actId="20577"/>
          <ac:spMkLst>
            <pc:docMk/>
            <pc:sldMk cId="3077243483" sldId="516"/>
            <ac:spMk id="21" creationId="{7D80CDCB-AE1C-433D-B5C7-D306752F2737}"/>
          </ac:spMkLst>
        </pc:spChg>
        <pc:spChg chg="del mod">
          <ac:chgData name="Josiah Smith" userId="4af037b2e1e3ed2d" providerId="LiveId" clId="{EE05848A-6DD7-4974-9496-A93D1B634BCE}" dt="2021-08-03T19:25:43.943" v="1520" actId="478"/>
          <ac:spMkLst>
            <pc:docMk/>
            <pc:sldMk cId="3077243483" sldId="516"/>
            <ac:spMk id="36" creationId="{11E26799-EB26-4BD6-8874-F7EECB270167}"/>
          </ac:spMkLst>
        </pc:spChg>
        <pc:grpChg chg="add mod">
          <ac:chgData name="Josiah Smith" userId="4af037b2e1e3ed2d" providerId="LiveId" clId="{EE05848A-6DD7-4974-9496-A93D1B634BCE}" dt="2021-08-03T19:29:05.847" v="1795" actId="1076"/>
          <ac:grpSpMkLst>
            <pc:docMk/>
            <pc:sldMk cId="3077243483" sldId="516"/>
            <ac:grpSpMk id="6" creationId="{919CCF9F-278D-4BC8-964A-59307C994BAC}"/>
          </ac:grpSpMkLst>
        </pc:grpChg>
        <pc:picChg chg="add mod modCrop">
          <ac:chgData name="Josiah Smith" userId="4af037b2e1e3ed2d" providerId="LiveId" clId="{EE05848A-6DD7-4974-9496-A93D1B634BCE}" dt="2021-08-03T19:27:47.826" v="1637" actId="1076"/>
          <ac:picMkLst>
            <pc:docMk/>
            <pc:sldMk cId="3077243483" sldId="516"/>
            <ac:picMk id="4" creationId="{5F54C46E-8C5E-4F87-A1C5-8C587213F0E0}"/>
          </ac:picMkLst>
        </pc:picChg>
        <pc:picChg chg="add del mod">
          <ac:chgData name="Josiah Smith" userId="4af037b2e1e3ed2d" providerId="LiveId" clId="{EE05848A-6DD7-4974-9496-A93D1B634BCE}" dt="2021-08-03T19:26:45.793" v="1597" actId="478"/>
          <ac:picMkLst>
            <pc:docMk/>
            <pc:sldMk cId="3077243483" sldId="516"/>
            <ac:picMk id="9" creationId="{CBD71EA2-396F-4448-8223-2E9F3558F709}"/>
          </ac:picMkLst>
        </pc:picChg>
        <pc:picChg chg="add mod modCrop">
          <ac:chgData name="Josiah Smith" userId="4af037b2e1e3ed2d" providerId="LiveId" clId="{EE05848A-6DD7-4974-9496-A93D1B634BCE}" dt="2021-08-03T19:28:05.212" v="1644" actId="164"/>
          <ac:picMkLst>
            <pc:docMk/>
            <pc:sldMk cId="3077243483" sldId="516"/>
            <ac:picMk id="10" creationId="{C5FBE322-7C9C-4D8A-9F99-533D5CB91B0D}"/>
          </ac:picMkLst>
        </pc:picChg>
        <pc:picChg chg="del">
          <ac:chgData name="Josiah Smith" userId="4af037b2e1e3ed2d" providerId="LiveId" clId="{EE05848A-6DD7-4974-9496-A93D1B634BCE}" dt="2021-08-03T19:25:18.094" v="1506" actId="478"/>
          <ac:picMkLst>
            <pc:docMk/>
            <pc:sldMk cId="3077243483" sldId="516"/>
            <ac:picMk id="24" creationId="{0C746EC2-9D00-470B-B508-5E737449D5C7}"/>
          </ac:picMkLst>
        </pc:picChg>
        <pc:picChg chg="del mod">
          <ac:chgData name="Josiah Smith" userId="4af037b2e1e3ed2d" providerId="LiveId" clId="{EE05848A-6DD7-4974-9496-A93D1B634BCE}" dt="2021-08-03T19:25:41.721" v="1518" actId="478"/>
          <ac:picMkLst>
            <pc:docMk/>
            <pc:sldMk cId="3077243483" sldId="516"/>
            <ac:picMk id="35" creationId="{E15C58CE-D9E4-4E39-B4B4-E6A332E08C40}"/>
          </ac:picMkLst>
        </pc:picChg>
      </pc:sldChg>
      <pc:sldChg chg="addSp delSp modSp add mod">
        <pc:chgData name="Josiah Smith" userId="4af037b2e1e3ed2d" providerId="LiveId" clId="{EE05848A-6DD7-4974-9496-A93D1B634BCE}" dt="2021-08-03T19:30:23.046" v="1920" actId="20577"/>
        <pc:sldMkLst>
          <pc:docMk/>
          <pc:sldMk cId="3370737308" sldId="517"/>
        </pc:sldMkLst>
        <pc:spChg chg="del">
          <ac:chgData name="Josiah Smith" userId="4af037b2e1e3ed2d" providerId="LiveId" clId="{EE05848A-6DD7-4974-9496-A93D1B634BCE}" dt="2021-08-03T19:29:46.658" v="1807" actId="478"/>
          <ac:spMkLst>
            <pc:docMk/>
            <pc:sldMk cId="3370737308" sldId="517"/>
            <ac:spMk id="19" creationId="{4C69799F-84D4-434E-A358-9B284A973BE9}"/>
          </ac:spMkLst>
        </pc:spChg>
        <pc:spChg chg="del mod">
          <ac:chgData name="Josiah Smith" userId="4af037b2e1e3ed2d" providerId="LiveId" clId="{EE05848A-6DD7-4974-9496-A93D1B634BCE}" dt="2021-08-03T19:29:48.318" v="1809" actId="478"/>
          <ac:spMkLst>
            <pc:docMk/>
            <pc:sldMk cId="3370737308" sldId="517"/>
            <ac:spMk id="21" creationId="{241BE05D-D9F6-4FB2-97D1-657D68A251F1}"/>
          </ac:spMkLst>
        </pc:spChg>
        <pc:spChg chg="add mod">
          <ac:chgData name="Josiah Smith" userId="4af037b2e1e3ed2d" providerId="LiveId" clId="{EE05848A-6DD7-4974-9496-A93D1B634BCE}" dt="2021-08-03T19:30:23.046" v="1920" actId="20577"/>
          <ac:spMkLst>
            <pc:docMk/>
            <pc:sldMk cId="3370737308" sldId="517"/>
            <ac:spMk id="22" creationId="{B4E844AA-A5B9-4DC9-831B-7D4494CA4DEA}"/>
          </ac:spMkLst>
        </pc:spChg>
        <pc:spChg chg="del">
          <ac:chgData name="Josiah Smith" userId="4af037b2e1e3ed2d" providerId="LiveId" clId="{EE05848A-6DD7-4974-9496-A93D1B634BCE}" dt="2021-08-03T19:29:46.658" v="1807" actId="478"/>
          <ac:spMkLst>
            <pc:docMk/>
            <pc:sldMk cId="3370737308" sldId="517"/>
            <ac:spMk id="172" creationId="{020412E4-175C-4470-9A76-63B7B371C3C4}"/>
          </ac:spMkLst>
        </pc:spChg>
        <pc:picChg chg="add del">
          <ac:chgData name="Josiah Smith" userId="4af037b2e1e3ed2d" providerId="LiveId" clId="{EE05848A-6DD7-4974-9496-A93D1B634BCE}" dt="2021-08-03T19:29:44.062" v="1806" actId="478"/>
          <ac:picMkLst>
            <pc:docMk/>
            <pc:sldMk cId="3370737308" sldId="517"/>
            <ac:picMk id="8" creationId="{5C4D105A-466D-46F3-BA33-CE4A9A0FFF7A}"/>
          </ac:picMkLst>
        </pc:picChg>
        <pc:picChg chg="del">
          <ac:chgData name="Josiah Smith" userId="4af037b2e1e3ed2d" providerId="LiveId" clId="{EE05848A-6DD7-4974-9496-A93D1B634BCE}" dt="2021-08-03T19:29:46.658" v="1807" actId="478"/>
          <ac:picMkLst>
            <pc:docMk/>
            <pc:sldMk cId="3370737308" sldId="517"/>
            <ac:picMk id="20" creationId="{A1E29E95-3C58-4C20-8845-04EC5269BD31}"/>
          </ac:picMkLst>
        </pc:picChg>
      </pc:sldChg>
      <pc:sldChg chg="modSp add mod">
        <pc:chgData name="Josiah Smith" userId="4af037b2e1e3ed2d" providerId="LiveId" clId="{EE05848A-6DD7-4974-9496-A93D1B634BCE}" dt="2021-08-03T20:24:29.336" v="3180" actId="14100"/>
        <pc:sldMkLst>
          <pc:docMk/>
          <pc:sldMk cId="150189244" sldId="518"/>
        </pc:sldMkLst>
        <pc:spChg chg="mod">
          <ac:chgData name="Josiah Smith" userId="4af037b2e1e3ed2d" providerId="LiveId" clId="{EE05848A-6DD7-4974-9496-A93D1B634BCE}" dt="2021-08-03T20:24:29.336" v="3180" actId="14100"/>
          <ac:spMkLst>
            <pc:docMk/>
            <pc:sldMk cId="150189244" sldId="518"/>
            <ac:spMk id="20" creationId="{48C296D2-67CA-4CB6-B1A9-3FF2C71EDEBF}"/>
          </ac:spMkLst>
        </pc:spChg>
        <pc:spChg chg="mod">
          <ac:chgData name="Josiah Smith" userId="4af037b2e1e3ed2d" providerId="LiveId" clId="{EE05848A-6DD7-4974-9496-A93D1B634BCE}" dt="2021-08-03T19:42:36.747" v="2291" actId="20577"/>
          <ac:spMkLst>
            <pc:docMk/>
            <pc:sldMk cId="150189244" sldId="518"/>
            <ac:spMk id="23" creationId="{B8F02BB5-33AE-40BC-9134-E11EF2ED5A57}"/>
          </ac:spMkLst>
        </pc:spChg>
      </pc:sldChg>
      <pc:sldChg chg="addSp delSp modSp add mod">
        <pc:chgData name="Josiah Smith" userId="4af037b2e1e3ed2d" providerId="LiveId" clId="{EE05848A-6DD7-4974-9496-A93D1B634BCE}" dt="2021-08-03T19:50:27.226" v="2397" actId="1076"/>
        <pc:sldMkLst>
          <pc:docMk/>
          <pc:sldMk cId="2643783889" sldId="519"/>
        </pc:sldMkLst>
        <pc:spChg chg="mod">
          <ac:chgData name="Josiah Smith" userId="4af037b2e1e3ed2d" providerId="LiveId" clId="{EE05848A-6DD7-4974-9496-A93D1B634BCE}" dt="2021-08-03T19:46:23.926" v="2327" actId="1076"/>
          <ac:spMkLst>
            <pc:docMk/>
            <pc:sldMk cId="2643783889" sldId="519"/>
            <ac:spMk id="3" creationId="{00000000-0000-0000-0000-000000000000}"/>
          </ac:spMkLst>
        </pc:spChg>
        <pc:spChg chg="del">
          <ac:chgData name="Josiah Smith" userId="4af037b2e1e3ed2d" providerId="LiveId" clId="{EE05848A-6DD7-4974-9496-A93D1B634BCE}" dt="2021-08-03T19:46:00.246" v="2320" actId="478"/>
          <ac:spMkLst>
            <pc:docMk/>
            <pc:sldMk cId="2643783889" sldId="519"/>
            <ac:spMk id="20" creationId="{48C296D2-67CA-4CB6-B1A9-3FF2C71EDEBF}"/>
          </ac:spMkLst>
        </pc:spChg>
        <pc:spChg chg="add del mod">
          <ac:chgData name="Josiah Smith" userId="4af037b2e1e3ed2d" providerId="LiveId" clId="{EE05848A-6DD7-4974-9496-A93D1B634BCE}" dt="2021-08-03T19:46:25.314" v="2328" actId="478"/>
          <ac:spMkLst>
            <pc:docMk/>
            <pc:sldMk cId="2643783889" sldId="519"/>
            <ac:spMk id="21" creationId="{7ADE91CB-65A7-4BD4-8358-3BD1B73A5FB1}"/>
          </ac:spMkLst>
        </pc:spChg>
        <pc:spChg chg="add del mod">
          <ac:chgData name="Josiah Smith" userId="4af037b2e1e3ed2d" providerId="LiveId" clId="{EE05848A-6DD7-4974-9496-A93D1B634BCE}" dt="2021-08-03T19:46:26.541" v="2329" actId="478"/>
          <ac:spMkLst>
            <pc:docMk/>
            <pc:sldMk cId="2643783889" sldId="519"/>
            <ac:spMk id="24" creationId="{59760958-55DE-4845-92B4-5860F5BD5769}"/>
          </ac:spMkLst>
        </pc:spChg>
        <pc:spChg chg="add del mod">
          <ac:chgData name="Josiah Smith" userId="4af037b2e1e3ed2d" providerId="LiveId" clId="{EE05848A-6DD7-4974-9496-A93D1B634BCE}" dt="2021-08-03T19:48:45.894" v="2366" actId="478"/>
          <ac:spMkLst>
            <pc:docMk/>
            <pc:sldMk cId="2643783889" sldId="519"/>
            <ac:spMk id="38" creationId="{994F33E4-5586-4224-9AE5-8570CFD3BD7C}"/>
          </ac:spMkLst>
        </pc:spChg>
        <pc:spChg chg="add mod">
          <ac:chgData name="Josiah Smith" userId="4af037b2e1e3ed2d" providerId="LiveId" clId="{EE05848A-6DD7-4974-9496-A93D1B634BCE}" dt="2021-08-03T19:48:27.062" v="2361" actId="571"/>
          <ac:spMkLst>
            <pc:docMk/>
            <pc:sldMk cId="2643783889" sldId="519"/>
            <ac:spMk id="41" creationId="{06DD6DEA-EB5F-4B6E-B6A7-03149432011F}"/>
          </ac:spMkLst>
        </pc:spChg>
        <pc:spChg chg="add mod">
          <ac:chgData name="Josiah Smith" userId="4af037b2e1e3ed2d" providerId="LiveId" clId="{EE05848A-6DD7-4974-9496-A93D1B634BCE}" dt="2021-08-03T19:48:36.620" v="2363" actId="1076"/>
          <ac:spMkLst>
            <pc:docMk/>
            <pc:sldMk cId="2643783889" sldId="519"/>
            <ac:spMk id="42" creationId="{2DEAA78D-F491-4C0F-AEEF-A6C134343875}"/>
          </ac:spMkLst>
        </pc:spChg>
        <pc:spChg chg="add mod">
          <ac:chgData name="Josiah Smith" userId="4af037b2e1e3ed2d" providerId="LiveId" clId="{EE05848A-6DD7-4974-9496-A93D1B634BCE}" dt="2021-08-03T19:48:39.837" v="2364" actId="571"/>
          <ac:spMkLst>
            <pc:docMk/>
            <pc:sldMk cId="2643783889" sldId="519"/>
            <ac:spMk id="43" creationId="{297F378A-4162-4B85-9DFC-36F77C03ACAE}"/>
          </ac:spMkLst>
        </pc:spChg>
        <pc:spChg chg="add mod">
          <ac:chgData name="Josiah Smith" userId="4af037b2e1e3ed2d" providerId="LiveId" clId="{EE05848A-6DD7-4974-9496-A93D1B634BCE}" dt="2021-08-03T19:48:43.324" v="2365" actId="571"/>
          <ac:spMkLst>
            <pc:docMk/>
            <pc:sldMk cId="2643783889" sldId="519"/>
            <ac:spMk id="44" creationId="{9922C4AA-1173-4B85-AADA-0BEF075EFDDA}"/>
          </ac:spMkLst>
        </pc:spChg>
        <pc:spChg chg="add mod">
          <ac:chgData name="Josiah Smith" userId="4af037b2e1e3ed2d" providerId="LiveId" clId="{EE05848A-6DD7-4974-9496-A93D1B634BCE}" dt="2021-08-03T19:49:18.231" v="2379"/>
          <ac:spMkLst>
            <pc:docMk/>
            <pc:sldMk cId="2643783889" sldId="519"/>
            <ac:spMk id="45" creationId="{2A426019-3EE2-4CAB-8738-197092140C93}"/>
          </ac:spMkLst>
        </pc:spChg>
        <pc:grpChg chg="del">
          <ac:chgData name="Josiah Smith" userId="4af037b2e1e3ed2d" providerId="LiveId" clId="{EE05848A-6DD7-4974-9496-A93D1B634BCE}" dt="2021-08-03T19:46:02.276" v="2321" actId="478"/>
          <ac:grpSpMkLst>
            <pc:docMk/>
            <pc:sldMk cId="2643783889" sldId="519"/>
            <ac:grpSpMk id="2" creationId="{5BF7ED33-D384-4777-BCFD-5E29891E8A4F}"/>
          </ac:grpSpMkLst>
        </pc:grpChg>
        <pc:picChg chg="add mod">
          <ac:chgData name="Josiah Smith" userId="4af037b2e1e3ed2d" providerId="LiveId" clId="{EE05848A-6DD7-4974-9496-A93D1B634BCE}" dt="2021-08-03T19:50:27.226" v="2397" actId="1076"/>
          <ac:picMkLst>
            <pc:docMk/>
            <pc:sldMk cId="2643783889" sldId="519"/>
            <ac:picMk id="35" creationId="{3BBA96EC-59A0-4450-9C1C-F41939A6D4B9}"/>
          </ac:picMkLst>
        </pc:picChg>
        <pc:picChg chg="add mod">
          <ac:chgData name="Josiah Smith" userId="4af037b2e1e3ed2d" providerId="LiveId" clId="{EE05848A-6DD7-4974-9496-A93D1B634BCE}" dt="2021-08-03T19:48:00.733" v="2359" actId="1076"/>
          <ac:picMkLst>
            <pc:docMk/>
            <pc:sldMk cId="2643783889" sldId="519"/>
            <ac:picMk id="36" creationId="{8125297C-F450-4F88-820E-B9BCAC4EC475}"/>
          </ac:picMkLst>
        </pc:picChg>
        <pc:picChg chg="add mod">
          <ac:chgData name="Josiah Smith" userId="4af037b2e1e3ed2d" providerId="LiveId" clId="{EE05848A-6DD7-4974-9496-A93D1B634BCE}" dt="2021-08-03T19:47:25.620" v="2355" actId="1076"/>
          <ac:picMkLst>
            <pc:docMk/>
            <pc:sldMk cId="2643783889" sldId="519"/>
            <ac:picMk id="37" creationId="{9C387A08-336D-4198-9214-D5FEE883411D}"/>
          </ac:picMkLst>
        </pc:picChg>
        <pc:cxnChg chg="mod">
          <ac:chgData name="Josiah Smith" userId="4af037b2e1e3ed2d" providerId="LiveId" clId="{EE05848A-6DD7-4974-9496-A93D1B634BCE}" dt="2021-08-03T19:46:02.276" v="2321" actId="478"/>
          <ac:cxnSpMkLst>
            <pc:docMk/>
            <pc:sldMk cId="2643783889" sldId="519"/>
            <ac:cxnSpMk id="25" creationId="{77FC4403-50B9-457F-8E39-88254CFEE58B}"/>
          </ac:cxnSpMkLst>
        </pc:cxnChg>
        <pc:cxnChg chg="mod">
          <ac:chgData name="Josiah Smith" userId="4af037b2e1e3ed2d" providerId="LiveId" clId="{EE05848A-6DD7-4974-9496-A93D1B634BCE}" dt="2021-08-03T19:46:02.276" v="2321" actId="478"/>
          <ac:cxnSpMkLst>
            <pc:docMk/>
            <pc:sldMk cId="2643783889" sldId="519"/>
            <ac:cxnSpMk id="40" creationId="{A41E2B56-D632-4A4C-9353-057CF1987495}"/>
          </ac:cxnSpMkLst>
        </pc:cxnChg>
      </pc:sldChg>
      <pc:sldChg chg="delSp modSp add del mod">
        <pc:chgData name="Josiah Smith" userId="4af037b2e1e3ed2d" providerId="LiveId" clId="{EE05848A-6DD7-4974-9496-A93D1B634BCE}" dt="2021-08-03T20:48:58.295" v="4035" actId="47"/>
        <pc:sldMkLst>
          <pc:docMk/>
          <pc:sldMk cId="1408482702" sldId="520"/>
        </pc:sldMkLst>
        <pc:spChg chg="mod">
          <ac:chgData name="Josiah Smith" userId="4af037b2e1e3ed2d" providerId="LiveId" clId="{EE05848A-6DD7-4974-9496-A93D1B634BCE}" dt="2021-08-03T19:55:09.318" v="2559" actId="20577"/>
          <ac:spMkLst>
            <pc:docMk/>
            <pc:sldMk cId="1408482702" sldId="520"/>
            <ac:spMk id="3" creationId="{00000000-0000-0000-0000-000000000000}"/>
          </ac:spMkLst>
        </pc:spChg>
        <pc:spChg chg="del">
          <ac:chgData name="Josiah Smith" userId="4af037b2e1e3ed2d" providerId="LiveId" clId="{EE05848A-6DD7-4974-9496-A93D1B634BCE}" dt="2021-08-03T19:55:16.413" v="2561" actId="478"/>
          <ac:spMkLst>
            <pc:docMk/>
            <pc:sldMk cId="1408482702" sldId="520"/>
            <ac:spMk id="19" creationId="{A165AF77-ED3C-4FC1-982A-51A6EFEB3BFA}"/>
          </ac:spMkLst>
        </pc:spChg>
        <pc:grpChg chg="del">
          <ac:chgData name="Josiah Smith" userId="4af037b2e1e3ed2d" providerId="LiveId" clId="{EE05848A-6DD7-4974-9496-A93D1B634BCE}" dt="2021-08-03T19:55:12.509" v="2560" actId="478"/>
          <ac:grpSpMkLst>
            <pc:docMk/>
            <pc:sldMk cId="1408482702" sldId="520"/>
            <ac:grpSpMk id="2" creationId="{5BF7ED33-D384-4777-BCFD-5E29891E8A4F}"/>
          </ac:grpSpMkLst>
        </pc:grpChg>
        <pc:cxnChg chg="mod">
          <ac:chgData name="Josiah Smith" userId="4af037b2e1e3ed2d" providerId="LiveId" clId="{EE05848A-6DD7-4974-9496-A93D1B634BCE}" dt="2021-08-03T19:55:12.509" v="2560" actId="478"/>
          <ac:cxnSpMkLst>
            <pc:docMk/>
            <pc:sldMk cId="1408482702" sldId="520"/>
            <ac:cxnSpMk id="25" creationId="{77FC4403-50B9-457F-8E39-88254CFEE58B}"/>
          </ac:cxnSpMkLst>
        </pc:cxnChg>
        <pc:cxnChg chg="mod">
          <ac:chgData name="Josiah Smith" userId="4af037b2e1e3ed2d" providerId="LiveId" clId="{EE05848A-6DD7-4974-9496-A93D1B634BCE}" dt="2021-08-03T19:55:12.509" v="2560" actId="478"/>
          <ac:cxnSpMkLst>
            <pc:docMk/>
            <pc:sldMk cId="1408482702" sldId="520"/>
            <ac:cxnSpMk id="40" creationId="{A41E2B56-D632-4A4C-9353-057CF1987495}"/>
          </ac:cxnSpMkLst>
        </pc:cxnChg>
      </pc:sldChg>
      <pc:sldChg chg="addSp delSp modSp add mod">
        <pc:chgData name="Josiah Smith" userId="4af037b2e1e3ed2d" providerId="LiveId" clId="{EE05848A-6DD7-4974-9496-A93D1B634BCE}" dt="2021-08-03T19:54:55.913" v="2545" actId="1076"/>
        <pc:sldMkLst>
          <pc:docMk/>
          <pc:sldMk cId="1369184689" sldId="521"/>
        </pc:sldMkLst>
        <pc:spChg chg="add mod">
          <ac:chgData name="Josiah Smith" userId="4af037b2e1e3ed2d" providerId="LiveId" clId="{EE05848A-6DD7-4974-9496-A93D1B634BCE}" dt="2021-08-03T19:49:14.100" v="2378" actId="20577"/>
          <ac:spMkLst>
            <pc:docMk/>
            <pc:sldMk cId="1369184689" sldId="521"/>
            <ac:spMk id="11" creationId="{71ED2FE9-311D-4378-824F-CB77A69F1B3B}"/>
          </ac:spMkLst>
        </pc:spChg>
        <pc:spChg chg="del">
          <ac:chgData name="Josiah Smith" userId="4af037b2e1e3ed2d" providerId="LiveId" clId="{EE05848A-6DD7-4974-9496-A93D1B634BCE}" dt="2021-08-03T19:49:35.216" v="2386" actId="478"/>
          <ac:spMkLst>
            <pc:docMk/>
            <pc:sldMk cId="1369184689" sldId="521"/>
            <ac:spMk id="41" creationId="{06DD6DEA-EB5F-4B6E-B6A7-03149432011F}"/>
          </ac:spMkLst>
        </pc:spChg>
        <pc:spChg chg="del">
          <ac:chgData name="Josiah Smith" userId="4af037b2e1e3ed2d" providerId="LiveId" clId="{EE05848A-6DD7-4974-9496-A93D1B634BCE}" dt="2021-08-03T19:49:35.216" v="2386" actId="478"/>
          <ac:spMkLst>
            <pc:docMk/>
            <pc:sldMk cId="1369184689" sldId="521"/>
            <ac:spMk id="42" creationId="{2DEAA78D-F491-4C0F-AEEF-A6C134343875}"/>
          </ac:spMkLst>
        </pc:spChg>
        <pc:spChg chg="del">
          <ac:chgData name="Josiah Smith" userId="4af037b2e1e3ed2d" providerId="LiveId" clId="{EE05848A-6DD7-4974-9496-A93D1B634BCE}" dt="2021-08-03T19:49:35.216" v="2386" actId="478"/>
          <ac:spMkLst>
            <pc:docMk/>
            <pc:sldMk cId="1369184689" sldId="521"/>
            <ac:spMk id="43" creationId="{297F378A-4162-4B85-9DFC-36F77C03ACAE}"/>
          </ac:spMkLst>
        </pc:spChg>
        <pc:spChg chg="del">
          <ac:chgData name="Josiah Smith" userId="4af037b2e1e3ed2d" providerId="LiveId" clId="{EE05848A-6DD7-4974-9496-A93D1B634BCE}" dt="2021-08-03T19:49:35.216" v="2386" actId="478"/>
          <ac:spMkLst>
            <pc:docMk/>
            <pc:sldMk cId="1369184689" sldId="521"/>
            <ac:spMk id="44" creationId="{9922C4AA-1173-4B85-AADA-0BEF075EFDDA}"/>
          </ac:spMkLst>
        </pc:spChg>
        <pc:picChg chg="add mod">
          <ac:chgData name="Josiah Smith" userId="4af037b2e1e3ed2d" providerId="LiveId" clId="{EE05848A-6DD7-4974-9496-A93D1B634BCE}" dt="2021-08-03T19:54:55.913" v="2545" actId="1076"/>
          <ac:picMkLst>
            <pc:docMk/>
            <pc:sldMk cId="1369184689" sldId="521"/>
            <ac:picMk id="12" creationId="{C87C141E-2156-4B3D-8231-0D963F170D4A}"/>
          </ac:picMkLst>
        </pc:picChg>
        <pc:picChg chg="add mod">
          <ac:chgData name="Josiah Smith" userId="4af037b2e1e3ed2d" providerId="LiveId" clId="{EE05848A-6DD7-4974-9496-A93D1B634BCE}" dt="2021-08-03T19:50:54.074" v="2402" actId="1076"/>
          <ac:picMkLst>
            <pc:docMk/>
            <pc:sldMk cId="1369184689" sldId="521"/>
            <ac:picMk id="13" creationId="{FF177A1B-BC60-4177-815F-90B0B7020605}"/>
          </ac:picMkLst>
        </pc:picChg>
        <pc:picChg chg="add mod">
          <ac:chgData name="Josiah Smith" userId="4af037b2e1e3ed2d" providerId="LiveId" clId="{EE05848A-6DD7-4974-9496-A93D1B634BCE}" dt="2021-08-03T19:50:51.276" v="2401" actId="1076"/>
          <ac:picMkLst>
            <pc:docMk/>
            <pc:sldMk cId="1369184689" sldId="521"/>
            <ac:picMk id="14" creationId="{AA01CC21-A8F2-4571-B9BA-D133861C315F}"/>
          </ac:picMkLst>
        </pc:picChg>
        <pc:picChg chg="add del mod">
          <ac:chgData name="Josiah Smith" userId="4af037b2e1e3ed2d" providerId="LiveId" clId="{EE05848A-6DD7-4974-9496-A93D1B634BCE}" dt="2021-08-03T19:51:10.648" v="2404"/>
          <ac:picMkLst>
            <pc:docMk/>
            <pc:sldMk cId="1369184689" sldId="521"/>
            <ac:picMk id="15" creationId="{3F3C47C8-96DF-4B83-B755-4E75FCB9C17B}"/>
          </ac:picMkLst>
        </pc:picChg>
        <pc:picChg chg="add del mod">
          <ac:chgData name="Josiah Smith" userId="4af037b2e1e3ed2d" providerId="LiveId" clId="{EE05848A-6DD7-4974-9496-A93D1B634BCE}" dt="2021-08-03T19:51:10.648" v="2404"/>
          <ac:picMkLst>
            <pc:docMk/>
            <pc:sldMk cId="1369184689" sldId="521"/>
            <ac:picMk id="16" creationId="{BE6F9F7B-90AC-4C30-A46C-93A39A068184}"/>
          </ac:picMkLst>
        </pc:picChg>
        <pc:picChg chg="del">
          <ac:chgData name="Josiah Smith" userId="4af037b2e1e3ed2d" providerId="LiveId" clId="{EE05848A-6DD7-4974-9496-A93D1B634BCE}" dt="2021-08-03T19:49:33.121" v="2384" actId="478"/>
          <ac:picMkLst>
            <pc:docMk/>
            <pc:sldMk cId="1369184689" sldId="521"/>
            <ac:picMk id="35" creationId="{3BBA96EC-59A0-4450-9C1C-F41939A6D4B9}"/>
          </ac:picMkLst>
        </pc:picChg>
        <pc:picChg chg="del mod">
          <ac:chgData name="Josiah Smith" userId="4af037b2e1e3ed2d" providerId="LiveId" clId="{EE05848A-6DD7-4974-9496-A93D1B634BCE}" dt="2021-08-03T19:49:32.757" v="2383" actId="478"/>
          <ac:picMkLst>
            <pc:docMk/>
            <pc:sldMk cId="1369184689" sldId="521"/>
            <ac:picMk id="36" creationId="{8125297C-F450-4F88-820E-B9BCAC4EC475}"/>
          </ac:picMkLst>
        </pc:picChg>
        <pc:picChg chg="del">
          <ac:chgData name="Josiah Smith" userId="4af037b2e1e3ed2d" providerId="LiveId" clId="{EE05848A-6DD7-4974-9496-A93D1B634BCE}" dt="2021-08-03T19:49:33.528" v="2385" actId="478"/>
          <ac:picMkLst>
            <pc:docMk/>
            <pc:sldMk cId="1369184689" sldId="521"/>
            <ac:picMk id="37" creationId="{9C387A08-336D-4198-9214-D5FEE883411D}"/>
          </ac:picMkLst>
        </pc:picChg>
      </pc:sldChg>
      <pc:sldChg chg="addSp delSp modSp add mod">
        <pc:chgData name="Josiah Smith" userId="4af037b2e1e3ed2d" providerId="LiveId" clId="{EE05848A-6DD7-4974-9496-A93D1B634BCE}" dt="2021-08-03T19:53:18.719" v="2472" actId="1076"/>
        <pc:sldMkLst>
          <pc:docMk/>
          <pc:sldMk cId="1563610594" sldId="522"/>
        </pc:sldMkLst>
        <pc:spChg chg="mod">
          <ac:chgData name="Josiah Smith" userId="4af037b2e1e3ed2d" providerId="LiveId" clId="{EE05848A-6DD7-4974-9496-A93D1B634BCE}" dt="2021-08-03T19:51:19.799" v="2434" actId="20577"/>
          <ac:spMkLst>
            <pc:docMk/>
            <pc:sldMk cId="1563610594" sldId="522"/>
            <ac:spMk id="3" creationId="{00000000-0000-0000-0000-000000000000}"/>
          </ac:spMkLst>
        </pc:spChg>
        <pc:spChg chg="del">
          <ac:chgData name="Josiah Smith" userId="4af037b2e1e3ed2d" providerId="LiveId" clId="{EE05848A-6DD7-4974-9496-A93D1B634BCE}" dt="2021-08-03T19:51:23.125" v="2435" actId="478"/>
          <ac:spMkLst>
            <pc:docMk/>
            <pc:sldMk cId="1563610594" sldId="522"/>
            <ac:spMk id="19" creationId="{A165AF77-ED3C-4FC1-982A-51A6EFEB3BFA}"/>
          </ac:spMkLst>
        </pc:spChg>
        <pc:picChg chg="add mod">
          <ac:chgData name="Josiah Smith" userId="4af037b2e1e3ed2d" providerId="LiveId" clId="{EE05848A-6DD7-4974-9496-A93D1B634BCE}" dt="2021-08-03T19:53:12.962" v="2471" actId="1076"/>
          <ac:picMkLst>
            <pc:docMk/>
            <pc:sldMk cId="1563610594" sldId="522"/>
            <ac:picMk id="8" creationId="{6EEB9061-2D02-4C14-9CFC-3936B844A0CA}"/>
          </ac:picMkLst>
        </pc:picChg>
        <pc:picChg chg="add mod">
          <ac:chgData name="Josiah Smith" userId="4af037b2e1e3ed2d" providerId="LiveId" clId="{EE05848A-6DD7-4974-9496-A93D1B634BCE}" dt="2021-08-03T19:53:18.719" v="2472" actId="1076"/>
          <ac:picMkLst>
            <pc:docMk/>
            <pc:sldMk cId="1563610594" sldId="522"/>
            <ac:picMk id="9" creationId="{46E3434B-82B2-45C7-A1F9-3B4C616DF18F}"/>
          </ac:picMkLst>
        </pc:picChg>
        <pc:picChg chg="del">
          <ac:chgData name="Josiah Smith" userId="4af037b2e1e3ed2d" providerId="LiveId" clId="{EE05848A-6DD7-4974-9496-A93D1B634BCE}" dt="2021-08-03T19:51:23.125" v="2435" actId="478"/>
          <ac:picMkLst>
            <pc:docMk/>
            <pc:sldMk cId="1563610594" sldId="522"/>
            <ac:picMk id="12" creationId="{C87C141E-2156-4B3D-8231-0D963F170D4A}"/>
          </ac:picMkLst>
        </pc:picChg>
        <pc:picChg chg="del">
          <ac:chgData name="Josiah Smith" userId="4af037b2e1e3ed2d" providerId="LiveId" clId="{EE05848A-6DD7-4974-9496-A93D1B634BCE}" dt="2021-08-03T19:51:23.125" v="2435" actId="478"/>
          <ac:picMkLst>
            <pc:docMk/>
            <pc:sldMk cId="1563610594" sldId="522"/>
            <ac:picMk id="13" creationId="{FF177A1B-BC60-4177-815F-90B0B7020605}"/>
          </ac:picMkLst>
        </pc:picChg>
        <pc:picChg chg="del">
          <ac:chgData name="Josiah Smith" userId="4af037b2e1e3ed2d" providerId="LiveId" clId="{EE05848A-6DD7-4974-9496-A93D1B634BCE}" dt="2021-08-03T19:51:23.125" v="2435" actId="478"/>
          <ac:picMkLst>
            <pc:docMk/>
            <pc:sldMk cId="1563610594" sldId="522"/>
            <ac:picMk id="14" creationId="{AA01CC21-A8F2-4571-B9BA-D133861C315F}"/>
          </ac:picMkLst>
        </pc:picChg>
      </pc:sldChg>
      <pc:sldChg chg="addSp delSp modSp add mod">
        <pc:chgData name="Josiah Smith" userId="4af037b2e1e3ed2d" providerId="LiveId" clId="{EE05848A-6DD7-4974-9496-A93D1B634BCE}" dt="2021-08-03T19:53:29.276" v="2474" actId="1076"/>
        <pc:sldMkLst>
          <pc:docMk/>
          <pc:sldMk cId="1849098248" sldId="523"/>
        </pc:sldMkLst>
        <pc:spChg chg="mod">
          <ac:chgData name="Josiah Smith" userId="4af037b2e1e3ed2d" providerId="LiveId" clId="{EE05848A-6DD7-4974-9496-A93D1B634BCE}" dt="2021-08-03T19:52:00.216" v="2450" actId="20577"/>
          <ac:spMkLst>
            <pc:docMk/>
            <pc:sldMk cId="1849098248" sldId="523"/>
            <ac:spMk id="3" creationId="{00000000-0000-0000-0000-000000000000}"/>
          </ac:spMkLst>
        </pc:spChg>
        <pc:spChg chg="del">
          <ac:chgData name="Josiah Smith" userId="4af037b2e1e3ed2d" providerId="LiveId" clId="{EE05848A-6DD7-4974-9496-A93D1B634BCE}" dt="2021-08-03T19:51:49.896" v="2442" actId="478"/>
          <ac:spMkLst>
            <pc:docMk/>
            <pc:sldMk cId="1849098248" sldId="523"/>
            <ac:spMk id="19" creationId="{A165AF77-ED3C-4FC1-982A-51A6EFEB3BFA}"/>
          </ac:spMkLst>
        </pc:spChg>
        <pc:picChg chg="add mod">
          <ac:chgData name="Josiah Smith" userId="4af037b2e1e3ed2d" providerId="LiveId" clId="{EE05848A-6DD7-4974-9496-A93D1B634BCE}" dt="2021-08-03T19:53:27.539" v="2473" actId="1076"/>
          <ac:picMkLst>
            <pc:docMk/>
            <pc:sldMk cId="1849098248" sldId="523"/>
            <ac:picMk id="8" creationId="{35EAB451-89B7-44FE-82D3-25B2B42C29F4}"/>
          </ac:picMkLst>
        </pc:picChg>
        <pc:picChg chg="add mod">
          <ac:chgData name="Josiah Smith" userId="4af037b2e1e3ed2d" providerId="LiveId" clId="{EE05848A-6DD7-4974-9496-A93D1B634BCE}" dt="2021-08-03T19:53:29.276" v="2474" actId="1076"/>
          <ac:picMkLst>
            <pc:docMk/>
            <pc:sldMk cId="1849098248" sldId="523"/>
            <ac:picMk id="9" creationId="{82E509AF-570C-415B-BB09-2A6A33245BA4}"/>
          </ac:picMkLst>
        </pc:picChg>
        <pc:picChg chg="del">
          <ac:chgData name="Josiah Smith" userId="4af037b2e1e3ed2d" providerId="LiveId" clId="{EE05848A-6DD7-4974-9496-A93D1B634BCE}" dt="2021-08-03T19:51:49.896" v="2442" actId="478"/>
          <ac:picMkLst>
            <pc:docMk/>
            <pc:sldMk cId="1849098248" sldId="523"/>
            <ac:picMk id="12" creationId="{C87C141E-2156-4B3D-8231-0D963F170D4A}"/>
          </ac:picMkLst>
        </pc:picChg>
        <pc:picChg chg="del">
          <ac:chgData name="Josiah Smith" userId="4af037b2e1e3ed2d" providerId="LiveId" clId="{EE05848A-6DD7-4974-9496-A93D1B634BCE}" dt="2021-08-03T19:51:49.896" v="2442" actId="478"/>
          <ac:picMkLst>
            <pc:docMk/>
            <pc:sldMk cId="1849098248" sldId="523"/>
            <ac:picMk id="13" creationId="{FF177A1B-BC60-4177-815F-90B0B7020605}"/>
          </ac:picMkLst>
        </pc:picChg>
        <pc:picChg chg="del">
          <ac:chgData name="Josiah Smith" userId="4af037b2e1e3ed2d" providerId="LiveId" clId="{EE05848A-6DD7-4974-9496-A93D1B634BCE}" dt="2021-08-03T19:51:49.896" v="2442" actId="478"/>
          <ac:picMkLst>
            <pc:docMk/>
            <pc:sldMk cId="1849098248" sldId="523"/>
            <ac:picMk id="14" creationId="{AA01CC21-A8F2-4571-B9BA-D133861C315F}"/>
          </ac:picMkLst>
        </pc:picChg>
      </pc:sldChg>
      <pc:sldChg chg="addSp delSp modSp add mod">
        <pc:chgData name="Josiah Smith" userId="4af037b2e1e3ed2d" providerId="LiveId" clId="{EE05848A-6DD7-4974-9496-A93D1B634BCE}" dt="2021-08-03T19:53:46.575" v="2479" actId="1076"/>
        <pc:sldMkLst>
          <pc:docMk/>
          <pc:sldMk cId="3606799361" sldId="524"/>
        </pc:sldMkLst>
        <pc:spChg chg="mod">
          <ac:chgData name="Josiah Smith" userId="4af037b2e1e3ed2d" providerId="LiveId" clId="{EE05848A-6DD7-4974-9496-A93D1B634BCE}" dt="2021-08-03T19:52:06.886" v="2453" actId="20577"/>
          <ac:spMkLst>
            <pc:docMk/>
            <pc:sldMk cId="3606799361" sldId="524"/>
            <ac:spMk id="3" creationId="{00000000-0000-0000-0000-000000000000}"/>
          </ac:spMkLst>
        </pc:spChg>
        <pc:spChg chg="del">
          <ac:chgData name="Josiah Smith" userId="4af037b2e1e3ed2d" providerId="LiveId" clId="{EE05848A-6DD7-4974-9496-A93D1B634BCE}" dt="2021-08-03T19:51:52.681" v="2443" actId="478"/>
          <ac:spMkLst>
            <pc:docMk/>
            <pc:sldMk cId="3606799361" sldId="524"/>
            <ac:spMk id="19" creationId="{A165AF77-ED3C-4FC1-982A-51A6EFEB3BFA}"/>
          </ac:spMkLst>
        </pc:spChg>
        <pc:picChg chg="add del mod">
          <ac:chgData name="Josiah Smith" userId="4af037b2e1e3ed2d" providerId="LiveId" clId="{EE05848A-6DD7-4974-9496-A93D1B634BCE}" dt="2021-08-03T19:52:36.515" v="2460" actId="21"/>
          <ac:picMkLst>
            <pc:docMk/>
            <pc:sldMk cId="3606799361" sldId="524"/>
            <ac:picMk id="8" creationId="{AE72C574-C2D2-4F32-98AF-9252309AC4A6}"/>
          </ac:picMkLst>
        </pc:picChg>
        <pc:picChg chg="add del mod">
          <ac:chgData name="Josiah Smith" userId="4af037b2e1e3ed2d" providerId="LiveId" clId="{EE05848A-6DD7-4974-9496-A93D1B634BCE}" dt="2021-08-03T19:52:36.515" v="2460" actId="21"/>
          <ac:picMkLst>
            <pc:docMk/>
            <pc:sldMk cId="3606799361" sldId="524"/>
            <ac:picMk id="9" creationId="{111FAD39-B31D-4C69-8723-B61230888BD7}"/>
          </ac:picMkLst>
        </pc:picChg>
        <pc:picChg chg="add mod">
          <ac:chgData name="Josiah Smith" userId="4af037b2e1e3ed2d" providerId="LiveId" clId="{EE05848A-6DD7-4974-9496-A93D1B634BCE}" dt="2021-08-03T19:53:43.669" v="2478" actId="1076"/>
          <ac:picMkLst>
            <pc:docMk/>
            <pc:sldMk cId="3606799361" sldId="524"/>
            <ac:picMk id="10" creationId="{7C56B6BC-521C-443C-B4D3-43B9ED4A7540}"/>
          </ac:picMkLst>
        </pc:picChg>
        <pc:picChg chg="del">
          <ac:chgData name="Josiah Smith" userId="4af037b2e1e3ed2d" providerId="LiveId" clId="{EE05848A-6DD7-4974-9496-A93D1B634BCE}" dt="2021-08-03T19:51:52.681" v="2443" actId="478"/>
          <ac:picMkLst>
            <pc:docMk/>
            <pc:sldMk cId="3606799361" sldId="524"/>
            <ac:picMk id="12" creationId="{C87C141E-2156-4B3D-8231-0D963F170D4A}"/>
          </ac:picMkLst>
        </pc:picChg>
        <pc:picChg chg="del">
          <ac:chgData name="Josiah Smith" userId="4af037b2e1e3ed2d" providerId="LiveId" clId="{EE05848A-6DD7-4974-9496-A93D1B634BCE}" dt="2021-08-03T19:51:52.681" v="2443" actId="478"/>
          <ac:picMkLst>
            <pc:docMk/>
            <pc:sldMk cId="3606799361" sldId="524"/>
            <ac:picMk id="13" creationId="{FF177A1B-BC60-4177-815F-90B0B7020605}"/>
          </ac:picMkLst>
        </pc:picChg>
        <pc:picChg chg="del">
          <ac:chgData name="Josiah Smith" userId="4af037b2e1e3ed2d" providerId="LiveId" clId="{EE05848A-6DD7-4974-9496-A93D1B634BCE}" dt="2021-08-03T19:51:52.681" v="2443" actId="478"/>
          <ac:picMkLst>
            <pc:docMk/>
            <pc:sldMk cId="3606799361" sldId="524"/>
            <ac:picMk id="14" creationId="{AA01CC21-A8F2-4571-B9BA-D133861C315F}"/>
          </ac:picMkLst>
        </pc:picChg>
        <pc:picChg chg="add mod">
          <ac:chgData name="Josiah Smith" userId="4af037b2e1e3ed2d" providerId="LiveId" clId="{EE05848A-6DD7-4974-9496-A93D1B634BCE}" dt="2021-08-03T19:53:46.575" v="2479" actId="1076"/>
          <ac:picMkLst>
            <pc:docMk/>
            <pc:sldMk cId="3606799361" sldId="524"/>
            <ac:picMk id="15" creationId="{65EAAC56-E461-4366-B87D-6B5E76A8269C}"/>
          </ac:picMkLst>
        </pc:picChg>
      </pc:sldChg>
      <pc:sldChg chg="add del">
        <pc:chgData name="Josiah Smith" userId="4af037b2e1e3ed2d" providerId="LiveId" clId="{EE05848A-6DD7-4974-9496-A93D1B634BCE}" dt="2021-08-03T20:48:58.295" v="4035" actId="47"/>
        <pc:sldMkLst>
          <pc:docMk/>
          <pc:sldMk cId="3387689815" sldId="525"/>
        </pc:sldMkLst>
      </pc:sldChg>
      <pc:sldChg chg="add del">
        <pc:chgData name="Josiah Smith" userId="4af037b2e1e3ed2d" providerId="LiveId" clId="{EE05848A-6DD7-4974-9496-A93D1B634BCE}" dt="2021-08-03T20:48:58.295" v="4035" actId="47"/>
        <pc:sldMkLst>
          <pc:docMk/>
          <pc:sldMk cId="3420667926" sldId="526"/>
        </pc:sldMkLst>
      </pc:sldChg>
      <pc:sldChg chg="add del">
        <pc:chgData name="Josiah Smith" userId="4af037b2e1e3ed2d" providerId="LiveId" clId="{EE05848A-6DD7-4974-9496-A93D1B634BCE}" dt="2021-08-03T20:48:58.295" v="4035" actId="47"/>
        <pc:sldMkLst>
          <pc:docMk/>
          <pc:sldMk cId="1216869338" sldId="527"/>
        </pc:sldMkLst>
      </pc:sldChg>
      <pc:sldChg chg="addSp delSp modSp add mod ord">
        <pc:chgData name="Josiah Smith" userId="4af037b2e1e3ed2d" providerId="LiveId" clId="{EE05848A-6DD7-4974-9496-A93D1B634BCE}" dt="2021-08-04T03:15:14.739" v="4923" actId="20577"/>
        <pc:sldMkLst>
          <pc:docMk/>
          <pc:sldMk cId="1776362752" sldId="528"/>
        </pc:sldMkLst>
        <pc:spChg chg="mod">
          <ac:chgData name="Josiah Smith" userId="4af037b2e1e3ed2d" providerId="LiveId" clId="{EE05848A-6DD7-4974-9496-A93D1B634BCE}" dt="2021-08-03T19:55:36.954" v="2568" actId="20577"/>
          <ac:spMkLst>
            <pc:docMk/>
            <pc:sldMk cId="1776362752" sldId="528"/>
            <ac:spMk id="3" creationId="{00000000-0000-0000-0000-000000000000}"/>
          </ac:spMkLst>
        </pc:spChg>
        <pc:spChg chg="mod">
          <ac:chgData name="Josiah Smith" userId="4af037b2e1e3ed2d" providerId="LiveId" clId="{EE05848A-6DD7-4974-9496-A93D1B634BCE}" dt="2021-08-04T03:15:14.739" v="4923" actId="20577"/>
          <ac:spMkLst>
            <pc:docMk/>
            <pc:sldMk cId="1776362752" sldId="528"/>
            <ac:spMk id="21" creationId="{7D80CDCB-AE1C-433D-B5C7-D306752F2737}"/>
          </ac:spMkLst>
        </pc:spChg>
        <pc:grpChg chg="del">
          <ac:chgData name="Josiah Smith" userId="4af037b2e1e3ed2d" providerId="LiveId" clId="{EE05848A-6DD7-4974-9496-A93D1B634BCE}" dt="2021-08-03T19:56:22.803" v="2591" actId="478"/>
          <ac:grpSpMkLst>
            <pc:docMk/>
            <pc:sldMk cId="1776362752" sldId="528"/>
            <ac:grpSpMk id="6" creationId="{919CCF9F-278D-4BC8-964A-59307C994BAC}"/>
          </ac:grpSpMkLst>
        </pc:grpChg>
        <pc:picChg chg="del">
          <ac:chgData name="Josiah Smith" userId="4af037b2e1e3ed2d" providerId="LiveId" clId="{EE05848A-6DD7-4974-9496-A93D1B634BCE}" dt="2021-08-03T19:55:55.525" v="2583" actId="478"/>
          <ac:picMkLst>
            <pc:docMk/>
            <pc:sldMk cId="1776362752" sldId="528"/>
            <ac:picMk id="4" creationId="{5F54C46E-8C5E-4F87-A1C5-8C587213F0E0}"/>
          </ac:picMkLst>
        </pc:picChg>
        <pc:picChg chg="add mod ord">
          <ac:chgData name="Josiah Smith" userId="4af037b2e1e3ed2d" providerId="LiveId" clId="{EE05848A-6DD7-4974-9496-A93D1B634BCE}" dt="2021-08-03T19:57:08.213" v="2609" actId="1076"/>
          <ac:picMkLst>
            <pc:docMk/>
            <pc:sldMk cId="1776362752" sldId="528"/>
            <ac:picMk id="8" creationId="{BEE350A6-DEEC-417E-97AA-2151825546C6}"/>
          </ac:picMkLst>
        </pc:picChg>
        <pc:picChg chg="add del mod">
          <ac:chgData name="Josiah Smith" userId="4af037b2e1e3ed2d" providerId="LiveId" clId="{EE05848A-6DD7-4974-9496-A93D1B634BCE}" dt="2021-08-03T19:56:50.902" v="2604" actId="478"/>
          <ac:picMkLst>
            <pc:docMk/>
            <pc:sldMk cId="1776362752" sldId="528"/>
            <ac:picMk id="9" creationId="{5565FD8A-6F76-4B39-97F3-0427C671AD8D}"/>
          </ac:picMkLst>
        </pc:picChg>
        <pc:picChg chg="add mod">
          <ac:chgData name="Josiah Smith" userId="4af037b2e1e3ed2d" providerId="LiveId" clId="{EE05848A-6DD7-4974-9496-A93D1B634BCE}" dt="2021-08-03T19:57:09.668" v="2610" actId="1076"/>
          <ac:picMkLst>
            <pc:docMk/>
            <pc:sldMk cId="1776362752" sldId="528"/>
            <ac:picMk id="11" creationId="{D970CBCC-9650-43B1-BA18-BF3F12750432}"/>
          </ac:picMkLst>
        </pc:picChg>
      </pc:sldChg>
      <pc:sldChg chg="addSp delSp modSp new mod">
        <pc:chgData name="Josiah Smith" userId="4af037b2e1e3ed2d" providerId="LiveId" clId="{EE05848A-6DD7-4974-9496-A93D1B634BCE}" dt="2021-08-03T20:01:35.024" v="2710"/>
        <pc:sldMkLst>
          <pc:docMk/>
          <pc:sldMk cId="3997143962" sldId="529"/>
        </pc:sldMkLst>
        <pc:spChg chg="del">
          <ac:chgData name="Josiah Smith" userId="4af037b2e1e3ed2d" providerId="LiveId" clId="{EE05848A-6DD7-4974-9496-A93D1B634BCE}" dt="2021-08-03T19:58:15.265" v="2622" actId="478"/>
          <ac:spMkLst>
            <pc:docMk/>
            <pc:sldMk cId="3997143962" sldId="529"/>
            <ac:spMk id="2" creationId="{27C0CE84-31EC-4F02-A1C7-B9221CAA77A8}"/>
          </ac:spMkLst>
        </pc:spChg>
        <pc:spChg chg="del">
          <ac:chgData name="Josiah Smith" userId="4af037b2e1e3ed2d" providerId="LiveId" clId="{EE05848A-6DD7-4974-9496-A93D1B634BCE}" dt="2021-08-03T19:58:14.593" v="2621" actId="478"/>
          <ac:spMkLst>
            <pc:docMk/>
            <pc:sldMk cId="3997143962" sldId="529"/>
            <ac:spMk id="3" creationId="{705D4F8C-9895-4759-A843-5398EE84FC24}"/>
          </ac:spMkLst>
        </pc:spChg>
        <pc:spChg chg="del mod">
          <ac:chgData name="Josiah Smith" userId="4af037b2e1e3ed2d" providerId="LiveId" clId="{EE05848A-6DD7-4974-9496-A93D1B634BCE}" dt="2021-08-03T19:58:53.433" v="2659" actId="478"/>
          <ac:spMkLst>
            <pc:docMk/>
            <pc:sldMk cId="3997143962" sldId="529"/>
            <ac:spMk id="4" creationId="{8EE82C92-6542-40B3-9D31-9169D136C75B}"/>
          </ac:spMkLst>
        </pc:spChg>
        <pc:spChg chg="del">
          <ac:chgData name="Josiah Smith" userId="4af037b2e1e3ed2d" providerId="LiveId" clId="{EE05848A-6DD7-4974-9496-A93D1B634BCE}" dt="2021-08-03T19:58:16.041" v="2623" actId="478"/>
          <ac:spMkLst>
            <pc:docMk/>
            <pc:sldMk cId="3997143962" sldId="529"/>
            <ac:spMk id="5" creationId="{0140CF7D-6B2F-41AB-830A-E8222A4ACCC3}"/>
          </ac:spMkLst>
        </pc:spChg>
        <pc:spChg chg="del">
          <ac:chgData name="Josiah Smith" userId="4af037b2e1e3ed2d" providerId="LiveId" clId="{EE05848A-6DD7-4974-9496-A93D1B634BCE}" dt="2021-08-03T19:58:52.959" v="2658" actId="478"/>
          <ac:spMkLst>
            <pc:docMk/>
            <pc:sldMk cId="3997143962" sldId="529"/>
            <ac:spMk id="6" creationId="{421F0D9D-D860-40EC-90BA-7E803BC09BD3}"/>
          </ac:spMkLst>
        </pc:spChg>
        <pc:spChg chg="add mod">
          <ac:chgData name="Josiah Smith" userId="4af037b2e1e3ed2d" providerId="LiveId" clId="{EE05848A-6DD7-4974-9496-A93D1B634BCE}" dt="2021-08-03T19:58:25.568" v="2648" actId="20577"/>
          <ac:spMkLst>
            <pc:docMk/>
            <pc:sldMk cId="3997143962" sldId="529"/>
            <ac:spMk id="7" creationId="{368BA580-1D38-42BC-B712-4320FA9830D7}"/>
          </ac:spMkLst>
        </pc:spChg>
        <pc:spChg chg="add del mod">
          <ac:chgData name="Josiah Smith" userId="4af037b2e1e3ed2d" providerId="LiveId" clId="{EE05848A-6DD7-4974-9496-A93D1B634BCE}" dt="2021-08-03T19:58:42.356" v="2654" actId="478"/>
          <ac:spMkLst>
            <pc:docMk/>
            <pc:sldMk cId="3997143962" sldId="529"/>
            <ac:spMk id="8" creationId="{CB59FA22-139D-4555-908E-EC4DE6A05A30}"/>
          </ac:spMkLst>
        </pc:spChg>
        <pc:spChg chg="add del mod">
          <ac:chgData name="Josiah Smith" userId="4af037b2e1e3ed2d" providerId="LiveId" clId="{EE05848A-6DD7-4974-9496-A93D1B634BCE}" dt="2021-08-03T19:58:44.126" v="2655" actId="478"/>
          <ac:spMkLst>
            <pc:docMk/>
            <pc:sldMk cId="3997143962" sldId="529"/>
            <ac:spMk id="9" creationId="{C1763AC4-B4AF-4826-9CB7-61FC06698225}"/>
          </ac:spMkLst>
        </pc:spChg>
        <pc:spChg chg="add del mod">
          <ac:chgData name="Josiah Smith" userId="4af037b2e1e3ed2d" providerId="LiveId" clId="{EE05848A-6DD7-4974-9496-A93D1B634BCE}" dt="2021-08-03T20:00:28.132" v="2695" actId="478"/>
          <ac:spMkLst>
            <pc:docMk/>
            <pc:sldMk cId="3997143962" sldId="529"/>
            <ac:spMk id="15" creationId="{6CCFA113-2EF5-4178-950B-68A73E68DA70}"/>
          </ac:spMkLst>
        </pc:spChg>
        <pc:spChg chg="add del mod">
          <ac:chgData name="Josiah Smith" userId="4af037b2e1e3ed2d" providerId="LiveId" clId="{EE05848A-6DD7-4974-9496-A93D1B634BCE}" dt="2021-08-03T20:00:29.888" v="2697" actId="478"/>
          <ac:spMkLst>
            <pc:docMk/>
            <pc:sldMk cId="3997143962" sldId="529"/>
            <ac:spMk id="16" creationId="{788D510E-9675-4617-9A71-BABC6CDF1197}"/>
          </ac:spMkLst>
        </pc:spChg>
        <pc:spChg chg="add mod">
          <ac:chgData name="Josiah Smith" userId="4af037b2e1e3ed2d" providerId="LiveId" clId="{EE05848A-6DD7-4974-9496-A93D1B634BCE}" dt="2021-08-03T20:01:35.024" v="2710"/>
          <ac:spMkLst>
            <pc:docMk/>
            <pc:sldMk cId="3997143962" sldId="529"/>
            <ac:spMk id="19" creationId="{96CA6301-8CD2-48A8-8467-CFFEF84679DB}"/>
          </ac:spMkLst>
        </pc:spChg>
        <pc:picChg chg="add del mod">
          <ac:chgData name="Josiah Smith" userId="4af037b2e1e3ed2d" providerId="LiveId" clId="{EE05848A-6DD7-4974-9496-A93D1B634BCE}" dt="2021-08-03T20:00:25.780" v="2693" actId="478"/>
          <ac:picMkLst>
            <pc:docMk/>
            <pc:sldMk cId="3997143962" sldId="529"/>
            <ac:picMk id="10" creationId="{EC721660-0809-48F9-9614-81DF933DA0C5}"/>
          </ac:picMkLst>
        </pc:picChg>
        <pc:picChg chg="add del mod">
          <ac:chgData name="Josiah Smith" userId="4af037b2e1e3ed2d" providerId="LiveId" clId="{EE05848A-6DD7-4974-9496-A93D1B634BCE}" dt="2021-08-03T20:00:09.515" v="2689"/>
          <ac:picMkLst>
            <pc:docMk/>
            <pc:sldMk cId="3997143962" sldId="529"/>
            <ac:picMk id="11" creationId="{CCC166EB-13A3-468A-BACE-6948077F6382}"/>
          </ac:picMkLst>
        </pc:picChg>
        <pc:picChg chg="add del mod">
          <ac:chgData name="Josiah Smith" userId="4af037b2e1e3ed2d" providerId="LiveId" clId="{EE05848A-6DD7-4974-9496-A93D1B634BCE}" dt="2021-08-03T20:00:09.515" v="2689"/>
          <ac:picMkLst>
            <pc:docMk/>
            <pc:sldMk cId="3997143962" sldId="529"/>
            <ac:picMk id="12" creationId="{FC790C60-4C8A-4E55-A8B1-01E9A7C73AAF}"/>
          </ac:picMkLst>
        </pc:picChg>
        <pc:picChg chg="add del mod">
          <ac:chgData name="Josiah Smith" userId="4af037b2e1e3ed2d" providerId="LiveId" clId="{EE05848A-6DD7-4974-9496-A93D1B634BCE}" dt="2021-08-03T20:00:28.530" v="2696" actId="478"/>
          <ac:picMkLst>
            <pc:docMk/>
            <pc:sldMk cId="3997143962" sldId="529"/>
            <ac:picMk id="13" creationId="{BB9D29EF-3DE9-4BA6-BD9F-B91CA07348DD}"/>
          </ac:picMkLst>
        </pc:picChg>
        <pc:picChg chg="add del mod">
          <ac:chgData name="Josiah Smith" userId="4af037b2e1e3ed2d" providerId="LiveId" clId="{EE05848A-6DD7-4974-9496-A93D1B634BCE}" dt="2021-08-03T20:00:26.636" v="2694" actId="478"/>
          <ac:picMkLst>
            <pc:docMk/>
            <pc:sldMk cId="3997143962" sldId="529"/>
            <ac:picMk id="14" creationId="{3E01F737-779D-42E3-8BA3-1FF058B5BE4A}"/>
          </ac:picMkLst>
        </pc:picChg>
        <pc:picChg chg="add mod">
          <ac:chgData name="Josiah Smith" userId="4af037b2e1e3ed2d" providerId="LiveId" clId="{EE05848A-6DD7-4974-9496-A93D1B634BCE}" dt="2021-08-03T20:00:48.856" v="2703" actId="1076"/>
          <ac:picMkLst>
            <pc:docMk/>
            <pc:sldMk cId="3997143962" sldId="529"/>
            <ac:picMk id="17" creationId="{76F8D773-17BF-45F8-A5D7-A2875B8D9DFF}"/>
          </ac:picMkLst>
        </pc:picChg>
        <pc:picChg chg="add mod">
          <ac:chgData name="Josiah Smith" userId="4af037b2e1e3ed2d" providerId="LiveId" clId="{EE05848A-6DD7-4974-9496-A93D1B634BCE}" dt="2021-08-03T20:00:51.864" v="2704" actId="1076"/>
          <ac:picMkLst>
            <pc:docMk/>
            <pc:sldMk cId="3997143962" sldId="529"/>
            <ac:picMk id="18" creationId="{66F9F736-7A31-46AB-8033-05B46AC0AD1D}"/>
          </ac:picMkLst>
        </pc:picChg>
      </pc:sldChg>
      <pc:sldChg chg="addSp modSp add">
        <pc:chgData name="Josiah Smith" userId="4af037b2e1e3ed2d" providerId="LiveId" clId="{EE05848A-6DD7-4974-9496-A93D1B634BCE}" dt="2021-08-03T20:01:37.831" v="2711"/>
        <pc:sldMkLst>
          <pc:docMk/>
          <pc:sldMk cId="2774099791" sldId="530"/>
        </pc:sldMkLst>
        <pc:spChg chg="add mod">
          <ac:chgData name="Josiah Smith" userId="4af037b2e1e3ed2d" providerId="LiveId" clId="{EE05848A-6DD7-4974-9496-A93D1B634BCE}" dt="2021-08-03T20:01:37.831" v="2711"/>
          <ac:spMkLst>
            <pc:docMk/>
            <pc:sldMk cId="2774099791" sldId="530"/>
            <ac:spMk id="5" creationId="{3E8F268D-789F-4D8A-A076-847865D97F8E}"/>
          </ac:spMkLst>
        </pc:spChg>
        <pc:picChg chg="add mod">
          <ac:chgData name="Josiah Smith" userId="4af037b2e1e3ed2d" providerId="LiveId" clId="{EE05848A-6DD7-4974-9496-A93D1B634BCE}" dt="2021-08-03T20:01:06.538" v="2707" actId="1076"/>
          <ac:picMkLst>
            <pc:docMk/>
            <pc:sldMk cId="2774099791" sldId="530"/>
            <ac:picMk id="3" creationId="{AB95881E-919C-40BC-ABA4-C8187AC45FAE}"/>
          </ac:picMkLst>
        </pc:picChg>
        <pc:picChg chg="add mod">
          <ac:chgData name="Josiah Smith" userId="4af037b2e1e3ed2d" providerId="LiveId" clId="{EE05848A-6DD7-4974-9496-A93D1B634BCE}" dt="2021-08-03T20:01:21.370" v="2709" actId="1076"/>
          <ac:picMkLst>
            <pc:docMk/>
            <pc:sldMk cId="2774099791" sldId="530"/>
            <ac:picMk id="4" creationId="{5693656B-B2C5-4B33-8C5C-AF9B19AFED3B}"/>
          </ac:picMkLst>
        </pc:picChg>
      </pc:sldChg>
      <pc:sldChg chg="addSp modSp add mod">
        <pc:chgData name="Josiah Smith" userId="4af037b2e1e3ed2d" providerId="LiveId" clId="{EE05848A-6DD7-4974-9496-A93D1B634BCE}" dt="2021-08-03T20:03:51.459" v="2814" actId="1076"/>
        <pc:sldMkLst>
          <pc:docMk/>
          <pc:sldMk cId="4186649683" sldId="531"/>
        </pc:sldMkLst>
        <pc:spChg chg="add mod">
          <ac:chgData name="Josiah Smith" userId="4af037b2e1e3ed2d" providerId="LiveId" clId="{EE05848A-6DD7-4974-9496-A93D1B634BCE}" dt="2021-08-03T20:01:42.102" v="2712"/>
          <ac:spMkLst>
            <pc:docMk/>
            <pc:sldMk cId="4186649683" sldId="531"/>
            <ac:spMk id="3" creationId="{12630CEE-43AE-4A19-B21F-C5E68D76317F}"/>
          </ac:spMkLst>
        </pc:spChg>
        <pc:spChg chg="mod">
          <ac:chgData name="Josiah Smith" userId="4af037b2e1e3ed2d" providerId="LiveId" clId="{EE05848A-6DD7-4974-9496-A93D1B634BCE}" dt="2021-08-03T20:01:53.549" v="2718" actId="20577"/>
          <ac:spMkLst>
            <pc:docMk/>
            <pc:sldMk cId="4186649683" sldId="531"/>
            <ac:spMk id="7" creationId="{368BA580-1D38-42BC-B712-4320FA9830D7}"/>
          </ac:spMkLst>
        </pc:spChg>
        <pc:picChg chg="add mod">
          <ac:chgData name="Josiah Smith" userId="4af037b2e1e3ed2d" providerId="LiveId" clId="{EE05848A-6DD7-4974-9496-A93D1B634BCE}" dt="2021-08-03T20:03:51.459" v="2814" actId="1076"/>
          <ac:picMkLst>
            <pc:docMk/>
            <pc:sldMk cId="4186649683" sldId="531"/>
            <ac:picMk id="4" creationId="{643FEF15-9E00-4243-809E-CA6EABF8DCD1}"/>
          </ac:picMkLst>
        </pc:picChg>
        <pc:picChg chg="add mod">
          <ac:chgData name="Josiah Smith" userId="4af037b2e1e3ed2d" providerId="LiveId" clId="{EE05848A-6DD7-4974-9496-A93D1B634BCE}" dt="2021-08-03T20:03:26.796" v="2806" actId="1076"/>
          <ac:picMkLst>
            <pc:docMk/>
            <pc:sldMk cId="4186649683" sldId="531"/>
            <ac:picMk id="5" creationId="{591E992C-C289-47C7-9CD5-FA32B461C64A}"/>
          </ac:picMkLst>
        </pc:picChg>
      </pc:sldChg>
      <pc:sldChg chg="addSp modSp add del mod">
        <pc:chgData name="Josiah Smith" userId="4af037b2e1e3ed2d" providerId="LiveId" clId="{EE05848A-6DD7-4974-9496-A93D1B634BCE}" dt="2021-08-03T20:02:19.738" v="2750" actId="2696"/>
        <pc:sldMkLst>
          <pc:docMk/>
          <pc:sldMk cId="2795026736" sldId="532"/>
        </pc:sldMkLst>
        <pc:spChg chg="add mod">
          <ac:chgData name="Josiah Smith" userId="4af037b2e1e3ed2d" providerId="LiveId" clId="{EE05848A-6DD7-4974-9496-A93D1B634BCE}" dt="2021-08-03T20:01:44.151" v="2713"/>
          <ac:spMkLst>
            <pc:docMk/>
            <pc:sldMk cId="2795026736" sldId="532"/>
            <ac:spMk id="3" creationId="{8DB8157F-9647-4A8E-9D06-0B9F6A5C1557}"/>
          </ac:spMkLst>
        </pc:spChg>
        <pc:spChg chg="mod">
          <ac:chgData name="Josiah Smith" userId="4af037b2e1e3ed2d" providerId="LiveId" clId="{EE05848A-6DD7-4974-9496-A93D1B634BCE}" dt="2021-08-03T20:01:58.359" v="2721" actId="20577"/>
          <ac:spMkLst>
            <pc:docMk/>
            <pc:sldMk cId="2795026736" sldId="532"/>
            <ac:spMk id="7" creationId="{368BA580-1D38-42BC-B712-4320FA9830D7}"/>
          </ac:spMkLst>
        </pc:spChg>
      </pc:sldChg>
      <pc:sldChg chg="addSp modSp add mod">
        <pc:chgData name="Josiah Smith" userId="4af037b2e1e3ed2d" providerId="LiveId" clId="{EE05848A-6DD7-4974-9496-A93D1B634BCE}" dt="2021-08-03T20:03:43.159" v="2812" actId="1076"/>
        <pc:sldMkLst>
          <pc:docMk/>
          <pc:sldMk cId="2611355661" sldId="533"/>
        </pc:sldMkLst>
        <pc:spChg chg="mod">
          <ac:chgData name="Josiah Smith" userId="4af037b2e1e3ed2d" providerId="LiveId" clId="{EE05848A-6DD7-4974-9496-A93D1B634BCE}" dt="2021-08-03T20:02:06.227" v="2735" actId="20577"/>
          <ac:spMkLst>
            <pc:docMk/>
            <pc:sldMk cId="2611355661" sldId="533"/>
            <ac:spMk id="7" creationId="{368BA580-1D38-42BC-B712-4320FA9830D7}"/>
          </ac:spMkLst>
        </pc:spChg>
        <pc:picChg chg="add mod">
          <ac:chgData name="Josiah Smith" userId="4af037b2e1e3ed2d" providerId="LiveId" clId="{EE05848A-6DD7-4974-9496-A93D1B634BCE}" dt="2021-08-03T20:03:43.159" v="2812" actId="1076"/>
          <ac:picMkLst>
            <pc:docMk/>
            <pc:sldMk cId="2611355661" sldId="533"/>
            <ac:picMk id="4" creationId="{FF21157B-2684-46D1-86E6-6D646B1E5ECB}"/>
          </ac:picMkLst>
        </pc:picChg>
      </pc:sldChg>
      <pc:sldChg chg="addSp modSp add mod">
        <pc:chgData name="Josiah Smith" userId="4af037b2e1e3ed2d" providerId="LiveId" clId="{EE05848A-6DD7-4974-9496-A93D1B634BCE}" dt="2021-08-03T20:04:27.827" v="2817" actId="1076"/>
        <pc:sldMkLst>
          <pc:docMk/>
          <pc:sldMk cId="2471158287" sldId="534"/>
        </pc:sldMkLst>
        <pc:spChg chg="mod">
          <ac:chgData name="Josiah Smith" userId="4af037b2e1e3ed2d" providerId="LiveId" clId="{EE05848A-6DD7-4974-9496-A93D1B634BCE}" dt="2021-08-03T20:02:16.258" v="2749" actId="20577"/>
          <ac:spMkLst>
            <pc:docMk/>
            <pc:sldMk cId="2471158287" sldId="534"/>
            <ac:spMk id="7" creationId="{368BA580-1D38-42BC-B712-4320FA9830D7}"/>
          </ac:spMkLst>
        </pc:spChg>
        <pc:picChg chg="add mod">
          <ac:chgData name="Josiah Smith" userId="4af037b2e1e3ed2d" providerId="LiveId" clId="{EE05848A-6DD7-4974-9496-A93D1B634BCE}" dt="2021-08-03T20:04:24.215" v="2816" actId="1076"/>
          <ac:picMkLst>
            <pc:docMk/>
            <pc:sldMk cId="2471158287" sldId="534"/>
            <ac:picMk id="4" creationId="{67A0EC07-2FEC-4221-96A8-49A0DC2324E0}"/>
          </ac:picMkLst>
        </pc:picChg>
        <pc:picChg chg="add mod">
          <ac:chgData name="Josiah Smith" userId="4af037b2e1e3ed2d" providerId="LiveId" clId="{EE05848A-6DD7-4974-9496-A93D1B634BCE}" dt="2021-08-03T20:04:27.827" v="2817" actId="1076"/>
          <ac:picMkLst>
            <pc:docMk/>
            <pc:sldMk cId="2471158287" sldId="534"/>
            <ac:picMk id="5" creationId="{D7C4118D-CC86-4519-85E8-81A212B95706}"/>
          </ac:picMkLst>
        </pc:picChg>
      </pc:sldChg>
      <pc:sldChg chg="addSp modSp add mod">
        <pc:chgData name="Josiah Smith" userId="4af037b2e1e3ed2d" providerId="LiveId" clId="{EE05848A-6DD7-4974-9496-A93D1B634BCE}" dt="2021-08-03T20:04:44.561" v="2820" actId="1076"/>
        <pc:sldMkLst>
          <pc:docMk/>
          <pc:sldMk cId="3836549927" sldId="535"/>
        </pc:sldMkLst>
        <pc:spChg chg="mod">
          <ac:chgData name="Josiah Smith" userId="4af037b2e1e3ed2d" providerId="LiveId" clId="{EE05848A-6DD7-4974-9496-A93D1B634BCE}" dt="2021-08-03T20:02:27.924" v="2755" actId="20577"/>
          <ac:spMkLst>
            <pc:docMk/>
            <pc:sldMk cId="3836549927" sldId="535"/>
            <ac:spMk id="7" creationId="{368BA580-1D38-42BC-B712-4320FA9830D7}"/>
          </ac:spMkLst>
        </pc:spChg>
        <pc:picChg chg="add mod">
          <ac:chgData name="Josiah Smith" userId="4af037b2e1e3ed2d" providerId="LiveId" clId="{EE05848A-6DD7-4974-9496-A93D1B634BCE}" dt="2021-08-03T20:04:40.343" v="2819" actId="1076"/>
          <ac:picMkLst>
            <pc:docMk/>
            <pc:sldMk cId="3836549927" sldId="535"/>
            <ac:picMk id="4" creationId="{D497957D-7EB9-4E7C-A913-B5206E6EAE3D}"/>
          </ac:picMkLst>
        </pc:picChg>
        <pc:picChg chg="add mod">
          <ac:chgData name="Josiah Smith" userId="4af037b2e1e3ed2d" providerId="LiveId" clId="{EE05848A-6DD7-4974-9496-A93D1B634BCE}" dt="2021-08-03T20:04:44.561" v="2820" actId="1076"/>
          <ac:picMkLst>
            <pc:docMk/>
            <pc:sldMk cId="3836549927" sldId="535"/>
            <ac:picMk id="5" creationId="{D2FAFD3C-B1C1-4DCA-9C33-8C05954EC0EC}"/>
          </ac:picMkLst>
        </pc:picChg>
      </pc:sldChg>
      <pc:sldChg chg="addSp modSp add mod">
        <pc:chgData name="Josiah Smith" userId="4af037b2e1e3ed2d" providerId="LiveId" clId="{EE05848A-6DD7-4974-9496-A93D1B634BCE}" dt="2021-08-03T20:06:07.855" v="2833" actId="1076"/>
        <pc:sldMkLst>
          <pc:docMk/>
          <pc:sldMk cId="329588977" sldId="536"/>
        </pc:sldMkLst>
        <pc:spChg chg="mod">
          <ac:chgData name="Josiah Smith" userId="4af037b2e1e3ed2d" providerId="LiveId" clId="{EE05848A-6DD7-4974-9496-A93D1B634BCE}" dt="2021-08-03T20:02:36.740" v="2763" actId="20577"/>
          <ac:spMkLst>
            <pc:docMk/>
            <pc:sldMk cId="329588977" sldId="536"/>
            <ac:spMk id="7" creationId="{368BA580-1D38-42BC-B712-4320FA9830D7}"/>
          </ac:spMkLst>
        </pc:spChg>
        <pc:picChg chg="add mod">
          <ac:chgData name="Josiah Smith" userId="4af037b2e1e3ed2d" providerId="LiveId" clId="{EE05848A-6DD7-4974-9496-A93D1B634BCE}" dt="2021-08-03T20:06:01.427" v="2832" actId="1076"/>
          <ac:picMkLst>
            <pc:docMk/>
            <pc:sldMk cId="329588977" sldId="536"/>
            <ac:picMk id="4" creationId="{A8092E24-22C6-4E08-A15D-A048FB55D6C2}"/>
          </ac:picMkLst>
        </pc:picChg>
        <pc:picChg chg="add mod">
          <ac:chgData name="Josiah Smith" userId="4af037b2e1e3ed2d" providerId="LiveId" clId="{EE05848A-6DD7-4974-9496-A93D1B634BCE}" dt="2021-08-03T20:06:07.855" v="2833" actId="1076"/>
          <ac:picMkLst>
            <pc:docMk/>
            <pc:sldMk cId="329588977" sldId="536"/>
            <ac:picMk id="5" creationId="{45E88F3B-87DC-4D53-B07C-CE628C7EE12B}"/>
          </ac:picMkLst>
        </pc:picChg>
      </pc:sldChg>
      <pc:sldChg chg="addSp modSp add mod">
        <pc:chgData name="Josiah Smith" userId="4af037b2e1e3ed2d" providerId="LiveId" clId="{EE05848A-6DD7-4974-9496-A93D1B634BCE}" dt="2021-08-03T20:05:53.727" v="2831" actId="1076"/>
        <pc:sldMkLst>
          <pc:docMk/>
          <pc:sldMk cId="558010391" sldId="537"/>
        </pc:sldMkLst>
        <pc:spChg chg="mod">
          <ac:chgData name="Josiah Smith" userId="4af037b2e1e3ed2d" providerId="LiveId" clId="{EE05848A-6DD7-4974-9496-A93D1B634BCE}" dt="2021-08-03T20:02:43.158" v="2770" actId="20577"/>
          <ac:spMkLst>
            <pc:docMk/>
            <pc:sldMk cId="558010391" sldId="537"/>
            <ac:spMk id="7" creationId="{368BA580-1D38-42BC-B712-4320FA9830D7}"/>
          </ac:spMkLst>
        </pc:spChg>
        <pc:picChg chg="add mod">
          <ac:chgData name="Josiah Smith" userId="4af037b2e1e3ed2d" providerId="LiveId" clId="{EE05848A-6DD7-4974-9496-A93D1B634BCE}" dt="2021-08-03T20:05:43.086" v="2829" actId="1076"/>
          <ac:picMkLst>
            <pc:docMk/>
            <pc:sldMk cId="558010391" sldId="537"/>
            <ac:picMk id="4" creationId="{E1DFE59F-17BF-4CB8-B3AE-1BAC1E038C28}"/>
          </ac:picMkLst>
        </pc:picChg>
        <pc:picChg chg="add mod">
          <ac:chgData name="Josiah Smith" userId="4af037b2e1e3ed2d" providerId="LiveId" clId="{EE05848A-6DD7-4974-9496-A93D1B634BCE}" dt="2021-08-03T20:05:51.599" v="2830" actId="1076"/>
          <ac:picMkLst>
            <pc:docMk/>
            <pc:sldMk cId="558010391" sldId="537"/>
            <ac:picMk id="5" creationId="{80A9147F-96EF-473A-8C81-74F41BED8528}"/>
          </ac:picMkLst>
        </pc:picChg>
        <pc:picChg chg="add mod">
          <ac:chgData name="Josiah Smith" userId="4af037b2e1e3ed2d" providerId="LiveId" clId="{EE05848A-6DD7-4974-9496-A93D1B634BCE}" dt="2021-08-03T20:05:53.727" v="2831" actId="1076"/>
          <ac:picMkLst>
            <pc:docMk/>
            <pc:sldMk cId="558010391" sldId="537"/>
            <ac:picMk id="6" creationId="{37117ACD-9F56-4C3C-8F47-1FE66A3B7577}"/>
          </ac:picMkLst>
        </pc:picChg>
      </pc:sldChg>
      <pc:sldChg chg="addSp modSp add mod">
        <pc:chgData name="Josiah Smith" userId="4af037b2e1e3ed2d" providerId="LiveId" clId="{EE05848A-6DD7-4974-9496-A93D1B634BCE}" dt="2021-08-03T20:10:22.133" v="2969" actId="1076"/>
        <pc:sldMkLst>
          <pc:docMk/>
          <pc:sldMk cId="3980576215" sldId="538"/>
        </pc:sldMkLst>
        <pc:spChg chg="mod">
          <ac:chgData name="Josiah Smith" userId="4af037b2e1e3ed2d" providerId="LiveId" clId="{EE05848A-6DD7-4974-9496-A93D1B634BCE}" dt="2021-08-03T20:06:18.462" v="2841" actId="20577"/>
          <ac:spMkLst>
            <pc:docMk/>
            <pc:sldMk cId="3980576215" sldId="538"/>
            <ac:spMk id="7" creationId="{368BA580-1D38-42BC-B712-4320FA9830D7}"/>
          </ac:spMkLst>
        </pc:spChg>
        <pc:spChg chg="add mod">
          <ac:chgData name="Josiah Smith" userId="4af037b2e1e3ed2d" providerId="LiveId" clId="{EE05848A-6DD7-4974-9496-A93D1B634BCE}" dt="2021-08-03T20:10:22.133" v="2969" actId="1076"/>
          <ac:spMkLst>
            <pc:docMk/>
            <pc:sldMk cId="3980576215" sldId="538"/>
            <ac:spMk id="9" creationId="{FCE417C1-0490-4E8C-AE17-2C85B4D796E5}"/>
          </ac:spMkLst>
        </pc:spChg>
        <pc:grpChg chg="add mod">
          <ac:chgData name="Josiah Smith" userId="4af037b2e1e3ed2d" providerId="LiveId" clId="{EE05848A-6DD7-4974-9496-A93D1B634BCE}" dt="2021-08-03T20:05:23.343" v="2826" actId="1076"/>
          <ac:grpSpMkLst>
            <pc:docMk/>
            <pc:sldMk cId="3980576215" sldId="538"/>
            <ac:grpSpMk id="4" creationId="{A227428C-BA83-449F-AE24-9D2057C048B0}"/>
          </ac:grpSpMkLst>
        </pc:grpChg>
        <pc:picChg chg="mod">
          <ac:chgData name="Josiah Smith" userId="4af037b2e1e3ed2d" providerId="LiveId" clId="{EE05848A-6DD7-4974-9496-A93D1B634BCE}" dt="2021-08-03T20:05:23.343" v="2826" actId="1076"/>
          <ac:picMkLst>
            <pc:docMk/>
            <pc:sldMk cId="3980576215" sldId="538"/>
            <ac:picMk id="5" creationId="{169FC34B-911F-4D51-BFE2-D72209BE2E9E}"/>
          </ac:picMkLst>
        </pc:picChg>
        <pc:picChg chg="mod">
          <ac:chgData name="Josiah Smith" userId="4af037b2e1e3ed2d" providerId="LiveId" clId="{EE05848A-6DD7-4974-9496-A93D1B634BCE}" dt="2021-08-03T20:05:35.258" v="2828"/>
          <ac:picMkLst>
            <pc:docMk/>
            <pc:sldMk cId="3980576215" sldId="538"/>
            <ac:picMk id="6" creationId="{FCE9BD98-0B00-438E-8137-5772E1313649}"/>
          </ac:picMkLst>
        </pc:picChg>
        <pc:picChg chg="add mod">
          <ac:chgData name="Josiah Smith" userId="4af037b2e1e3ed2d" providerId="LiveId" clId="{EE05848A-6DD7-4974-9496-A93D1B634BCE}" dt="2021-08-03T20:05:24.141" v="2827" actId="1076"/>
          <ac:picMkLst>
            <pc:docMk/>
            <pc:sldMk cId="3980576215" sldId="538"/>
            <ac:picMk id="8" creationId="{AE1ACCD4-310A-4E92-B32B-30FBCD82E34B}"/>
          </ac:picMkLst>
        </pc:picChg>
      </pc:sldChg>
      <pc:sldChg chg="addSp delSp modSp add mod">
        <pc:chgData name="Josiah Smith" userId="4af037b2e1e3ed2d" providerId="LiveId" clId="{EE05848A-6DD7-4974-9496-A93D1B634BCE}" dt="2021-08-03T20:11:50.847" v="2988" actId="478"/>
        <pc:sldMkLst>
          <pc:docMk/>
          <pc:sldMk cId="3105930494" sldId="539"/>
        </pc:sldMkLst>
        <pc:spChg chg="add del mod">
          <ac:chgData name="Josiah Smith" userId="4af037b2e1e3ed2d" providerId="LiveId" clId="{EE05848A-6DD7-4974-9496-A93D1B634BCE}" dt="2021-08-03T20:06:33.556" v="2848" actId="478"/>
          <ac:spMkLst>
            <pc:docMk/>
            <pc:sldMk cId="3105930494" sldId="539"/>
            <ac:spMk id="2" creationId="{1314987B-8A2C-4B58-941E-CAC89BF6DE35}"/>
          </ac:spMkLst>
        </pc:spChg>
        <pc:spChg chg="add mod">
          <ac:chgData name="Josiah Smith" userId="4af037b2e1e3ed2d" providerId="LiveId" clId="{EE05848A-6DD7-4974-9496-A93D1B634BCE}" dt="2021-08-03T20:09:38.465" v="2898" actId="14100"/>
          <ac:spMkLst>
            <pc:docMk/>
            <pc:sldMk cId="3105930494" sldId="539"/>
            <ac:spMk id="9" creationId="{13E30E5A-CC02-4517-9F9E-D1019C90A50A}"/>
          </ac:spMkLst>
        </pc:spChg>
        <pc:spChg chg="add del mod">
          <ac:chgData name="Josiah Smith" userId="4af037b2e1e3ed2d" providerId="LiveId" clId="{EE05848A-6DD7-4974-9496-A93D1B634BCE}" dt="2021-08-03T20:08:46.331" v="2879" actId="478"/>
          <ac:spMkLst>
            <pc:docMk/>
            <pc:sldMk cId="3105930494" sldId="539"/>
            <ac:spMk id="10" creationId="{7E5D6DC1-30A1-4A53-922C-7A75A157C693}"/>
          </ac:spMkLst>
        </pc:spChg>
        <pc:spChg chg="add mod">
          <ac:chgData name="Josiah Smith" userId="4af037b2e1e3ed2d" providerId="LiveId" clId="{EE05848A-6DD7-4974-9496-A93D1B634BCE}" dt="2021-08-03T20:09:38.465" v="2898" actId="14100"/>
          <ac:spMkLst>
            <pc:docMk/>
            <pc:sldMk cId="3105930494" sldId="539"/>
            <ac:spMk id="21" creationId="{06804A1F-DBB2-4286-A04C-71CF06366E2B}"/>
          </ac:spMkLst>
        </pc:spChg>
        <pc:spChg chg="add mod">
          <ac:chgData name="Josiah Smith" userId="4af037b2e1e3ed2d" providerId="LiveId" clId="{EE05848A-6DD7-4974-9496-A93D1B634BCE}" dt="2021-08-03T20:09:44.671" v="2906" actId="1076"/>
          <ac:spMkLst>
            <pc:docMk/>
            <pc:sldMk cId="3105930494" sldId="539"/>
            <ac:spMk id="22" creationId="{FF6CA669-2720-4AB5-9F81-5276EA3E9273}"/>
          </ac:spMkLst>
        </pc:spChg>
        <pc:spChg chg="add mod">
          <ac:chgData name="Josiah Smith" userId="4af037b2e1e3ed2d" providerId="LiveId" clId="{EE05848A-6DD7-4974-9496-A93D1B634BCE}" dt="2021-08-03T20:09:42.523" v="2904" actId="1076"/>
          <ac:spMkLst>
            <pc:docMk/>
            <pc:sldMk cId="3105930494" sldId="539"/>
            <ac:spMk id="23" creationId="{0DD53F8F-1AC6-4E26-B91D-ED94FBF8BB05}"/>
          </ac:spMkLst>
        </pc:spChg>
        <pc:spChg chg="add mod">
          <ac:chgData name="Josiah Smith" userId="4af037b2e1e3ed2d" providerId="LiveId" clId="{EE05848A-6DD7-4974-9496-A93D1B634BCE}" dt="2021-08-03T20:08:03.226" v="2870" actId="14100"/>
          <ac:spMkLst>
            <pc:docMk/>
            <pc:sldMk cId="3105930494" sldId="539"/>
            <ac:spMk id="24" creationId="{9C201F0C-9916-4A76-A8D8-59396388E9C0}"/>
          </ac:spMkLst>
        </pc:spChg>
        <pc:spChg chg="add del mod">
          <ac:chgData name="Josiah Smith" userId="4af037b2e1e3ed2d" providerId="LiveId" clId="{EE05848A-6DD7-4974-9496-A93D1B634BCE}" dt="2021-08-03T20:08:48.582" v="2880" actId="478"/>
          <ac:spMkLst>
            <pc:docMk/>
            <pc:sldMk cId="3105930494" sldId="539"/>
            <ac:spMk id="29" creationId="{BA69680F-BBFC-4D2F-88A8-FD2F5D3B07FE}"/>
          </ac:spMkLst>
        </pc:spChg>
        <pc:spChg chg="add mod">
          <ac:chgData name="Josiah Smith" userId="4af037b2e1e3ed2d" providerId="LiveId" clId="{EE05848A-6DD7-4974-9496-A93D1B634BCE}" dt="2021-08-03T20:09:38.465" v="2898" actId="14100"/>
          <ac:spMkLst>
            <pc:docMk/>
            <pc:sldMk cId="3105930494" sldId="539"/>
            <ac:spMk id="30" creationId="{B6CC574B-946F-412E-AB9F-1AACCC8CED5E}"/>
          </ac:spMkLst>
        </pc:spChg>
        <pc:spChg chg="add del mod">
          <ac:chgData name="Josiah Smith" userId="4af037b2e1e3ed2d" providerId="LiveId" clId="{EE05848A-6DD7-4974-9496-A93D1B634BCE}" dt="2021-08-03T20:11:00.263" v="2975" actId="478"/>
          <ac:spMkLst>
            <pc:docMk/>
            <pc:sldMk cId="3105930494" sldId="539"/>
            <ac:spMk id="36" creationId="{89771F6D-2137-4A24-B385-658F179171BC}"/>
          </ac:spMkLst>
        </pc:spChg>
        <pc:spChg chg="add del">
          <ac:chgData name="Josiah Smith" userId="4af037b2e1e3ed2d" providerId="LiveId" clId="{EE05848A-6DD7-4974-9496-A93D1B634BCE}" dt="2021-08-03T20:11:35.786" v="2985" actId="478"/>
          <ac:spMkLst>
            <pc:docMk/>
            <pc:sldMk cId="3105930494" sldId="539"/>
            <ac:spMk id="44" creationId="{46F996D6-88B5-4FC8-909A-5AE3B01BBDB8}"/>
          </ac:spMkLst>
        </pc:spChg>
        <pc:grpChg chg="del">
          <ac:chgData name="Josiah Smith" userId="4af037b2e1e3ed2d" providerId="LiveId" clId="{EE05848A-6DD7-4974-9496-A93D1B634BCE}" dt="2021-08-03T20:06:31.840" v="2847" actId="478"/>
          <ac:grpSpMkLst>
            <pc:docMk/>
            <pc:sldMk cId="3105930494" sldId="539"/>
            <ac:grpSpMk id="4" creationId="{A227428C-BA83-449F-AE24-9D2057C048B0}"/>
          </ac:grpSpMkLst>
        </pc:grpChg>
        <pc:grpChg chg="add mod">
          <ac:chgData name="Josiah Smith" userId="4af037b2e1e3ed2d" providerId="LiveId" clId="{EE05848A-6DD7-4974-9496-A93D1B634BCE}" dt="2021-08-03T20:09:44.671" v="2906" actId="1076"/>
          <ac:grpSpMkLst>
            <pc:docMk/>
            <pc:sldMk cId="3105930494" sldId="539"/>
            <ac:grpSpMk id="15" creationId="{B8B0D58A-2D78-439C-AF06-02C3C5B4190C}"/>
          </ac:grpSpMkLst>
        </pc:grpChg>
        <pc:grpChg chg="add mod">
          <ac:chgData name="Josiah Smith" userId="4af037b2e1e3ed2d" providerId="LiveId" clId="{EE05848A-6DD7-4974-9496-A93D1B634BCE}" dt="2021-08-03T20:09:42.523" v="2904" actId="1076"/>
          <ac:grpSpMkLst>
            <pc:docMk/>
            <pc:sldMk cId="3105930494" sldId="539"/>
            <ac:grpSpMk id="18" creationId="{C2C2424F-BC71-484D-B7EB-23DBF8DFA18F}"/>
          </ac:grpSpMkLst>
        </pc:grpChg>
        <pc:grpChg chg="add mod">
          <ac:chgData name="Josiah Smith" userId="4af037b2e1e3ed2d" providerId="LiveId" clId="{EE05848A-6DD7-4974-9496-A93D1B634BCE}" dt="2021-08-03T20:09:58.734" v="2912" actId="14100"/>
          <ac:grpSpMkLst>
            <pc:docMk/>
            <pc:sldMk cId="3105930494" sldId="539"/>
            <ac:grpSpMk id="25" creationId="{84C8E0D8-0166-42F9-B4DF-9CABE21D4C7C}"/>
          </ac:grpSpMkLst>
        </pc:grpChg>
        <pc:grpChg chg="add mod">
          <ac:chgData name="Josiah Smith" userId="4af037b2e1e3ed2d" providerId="LiveId" clId="{EE05848A-6DD7-4974-9496-A93D1B634BCE}" dt="2021-08-03T20:09:46.638" v="2907" actId="1076"/>
          <ac:grpSpMkLst>
            <pc:docMk/>
            <pc:sldMk cId="3105930494" sldId="539"/>
            <ac:grpSpMk id="26" creationId="{D854331D-E897-42D9-B98E-B8AA78FD59CD}"/>
          </ac:grpSpMkLst>
        </pc:grpChg>
        <pc:grpChg chg="add mod">
          <ac:chgData name="Josiah Smith" userId="4af037b2e1e3ed2d" providerId="LiveId" clId="{EE05848A-6DD7-4974-9496-A93D1B634BCE}" dt="2021-08-03T20:09:42.523" v="2904" actId="1076"/>
          <ac:grpSpMkLst>
            <pc:docMk/>
            <pc:sldMk cId="3105930494" sldId="539"/>
            <ac:grpSpMk id="27" creationId="{EFCAAB25-7DE3-453A-86ED-ADC95724AEA7}"/>
          </ac:grpSpMkLst>
        </pc:grpChg>
        <pc:grpChg chg="add mod">
          <ac:chgData name="Josiah Smith" userId="4af037b2e1e3ed2d" providerId="LiveId" clId="{EE05848A-6DD7-4974-9496-A93D1B634BCE}" dt="2021-08-03T20:09:44.671" v="2906" actId="1076"/>
          <ac:grpSpMkLst>
            <pc:docMk/>
            <pc:sldMk cId="3105930494" sldId="539"/>
            <ac:grpSpMk id="28" creationId="{77BF9050-2ED7-4665-BB2F-A81BB6BCBDE0}"/>
          </ac:grpSpMkLst>
        </pc:grpChg>
        <pc:grpChg chg="add mod">
          <ac:chgData name="Josiah Smith" userId="4af037b2e1e3ed2d" providerId="LiveId" clId="{EE05848A-6DD7-4974-9496-A93D1B634BCE}" dt="2021-08-03T20:09:48.713" v="2908" actId="1076"/>
          <ac:grpSpMkLst>
            <pc:docMk/>
            <pc:sldMk cId="3105930494" sldId="539"/>
            <ac:grpSpMk id="31" creationId="{06605B4A-6411-47A1-AD9F-53EDB64ED27C}"/>
          </ac:grpSpMkLst>
        </pc:grpChg>
        <pc:picChg chg="del">
          <ac:chgData name="Josiah Smith" userId="4af037b2e1e3ed2d" providerId="LiveId" clId="{EE05848A-6DD7-4974-9496-A93D1B634BCE}" dt="2021-08-03T20:06:31.250" v="2846" actId="478"/>
          <ac:picMkLst>
            <pc:docMk/>
            <pc:sldMk cId="3105930494" sldId="539"/>
            <ac:picMk id="8" creationId="{AE1ACCD4-310A-4E92-B32B-30FBCD82E34B}"/>
          </ac:picMkLst>
        </pc:picChg>
        <pc:picChg chg="add mod">
          <ac:chgData name="Josiah Smith" userId="4af037b2e1e3ed2d" providerId="LiveId" clId="{EE05848A-6DD7-4974-9496-A93D1B634BCE}" dt="2021-08-03T20:09:58.734" v="2912" actId="14100"/>
          <ac:picMkLst>
            <pc:docMk/>
            <pc:sldMk cId="3105930494" sldId="539"/>
            <ac:picMk id="11" creationId="{28014A1D-38AB-4485-B719-6FCF65A91D9C}"/>
          </ac:picMkLst>
        </pc:picChg>
        <pc:picChg chg="add mod">
          <ac:chgData name="Josiah Smith" userId="4af037b2e1e3ed2d" providerId="LiveId" clId="{EE05848A-6DD7-4974-9496-A93D1B634BCE}" dt="2021-08-03T20:09:58.734" v="2912" actId="14100"/>
          <ac:picMkLst>
            <pc:docMk/>
            <pc:sldMk cId="3105930494" sldId="539"/>
            <ac:picMk id="12" creationId="{AB29F1DA-4B8D-413D-BBD8-E3832281BB85}"/>
          </ac:picMkLst>
        </pc:picChg>
        <pc:picChg chg="add mod">
          <ac:chgData name="Josiah Smith" userId="4af037b2e1e3ed2d" providerId="LiveId" clId="{EE05848A-6DD7-4974-9496-A93D1B634BCE}" dt="2021-08-03T20:09:38.465" v="2898" actId="14100"/>
          <ac:picMkLst>
            <pc:docMk/>
            <pc:sldMk cId="3105930494" sldId="539"/>
            <ac:picMk id="13" creationId="{187A5161-44E4-425B-BB4B-A8E456DD64AC}"/>
          </ac:picMkLst>
        </pc:picChg>
        <pc:picChg chg="add mod">
          <ac:chgData name="Josiah Smith" userId="4af037b2e1e3ed2d" providerId="LiveId" clId="{EE05848A-6DD7-4974-9496-A93D1B634BCE}" dt="2021-08-03T20:09:38.465" v="2898" actId="14100"/>
          <ac:picMkLst>
            <pc:docMk/>
            <pc:sldMk cId="3105930494" sldId="539"/>
            <ac:picMk id="14" creationId="{9527B298-3A1D-43DF-861E-BF0ABA6F1A73}"/>
          </ac:picMkLst>
        </pc:picChg>
        <pc:picChg chg="mod">
          <ac:chgData name="Josiah Smith" userId="4af037b2e1e3ed2d" providerId="LiveId" clId="{EE05848A-6DD7-4974-9496-A93D1B634BCE}" dt="2021-08-03T20:09:44.671" v="2906" actId="1076"/>
          <ac:picMkLst>
            <pc:docMk/>
            <pc:sldMk cId="3105930494" sldId="539"/>
            <ac:picMk id="16" creationId="{76CAD4E1-13FF-4BD8-9213-364F61D8C8E2}"/>
          </ac:picMkLst>
        </pc:picChg>
        <pc:picChg chg="mod">
          <ac:chgData name="Josiah Smith" userId="4af037b2e1e3ed2d" providerId="LiveId" clId="{EE05848A-6DD7-4974-9496-A93D1B634BCE}" dt="2021-08-03T20:09:44.671" v="2906" actId="1076"/>
          <ac:picMkLst>
            <pc:docMk/>
            <pc:sldMk cId="3105930494" sldId="539"/>
            <ac:picMk id="17" creationId="{B6BC0B8B-A14C-4C6F-A15F-F70E0B490BDD}"/>
          </ac:picMkLst>
        </pc:picChg>
        <pc:picChg chg="mod">
          <ac:chgData name="Josiah Smith" userId="4af037b2e1e3ed2d" providerId="LiveId" clId="{EE05848A-6DD7-4974-9496-A93D1B634BCE}" dt="2021-08-03T20:09:42.523" v="2904" actId="1076"/>
          <ac:picMkLst>
            <pc:docMk/>
            <pc:sldMk cId="3105930494" sldId="539"/>
            <ac:picMk id="19" creationId="{94508031-7519-4283-B13E-236967522009}"/>
          </ac:picMkLst>
        </pc:picChg>
        <pc:picChg chg="mod">
          <ac:chgData name="Josiah Smith" userId="4af037b2e1e3ed2d" providerId="LiveId" clId="{EE05848A-6DD7-4974-9496-A93D1B634BCE}" dt="2021-08-03T20:09:42.523" v="2904" actId="1076"/>
          <ac:picMkLst>
            <pc:docMk/>
            <pc:sldMk cId="3105930494" sldId="539"/>
            <ac:picMk id="20" creationId="{C4B8F1AE-401B-4896-A455-8941BF578EF1}"/>
          </ac:picMkLst>
        </pc:picChg>
        <pc:cxnChg chg="add del mod">
          <ac:chgData name="Josiah Smith" userId="4af037b2e1e3ed2d" providerId="LiveId" clId="{EE05848A-6DD7-4974-9496-A93D1B634BCE}" dt="2021-08-03T20:11:20.998" v="2983" actId="478"/>
          <ac:cxnSpMkLst>
            <pc:docMk/>
            <pc:sldMk cId="3105930494" sldId="539"/>
            <ac:cxnSpMk id="33" creationId="{0E76DDB3-BC8C-4E5A-802F-610079313DD9}"/>
          </ac:cxnSpMkLst>
        </pc:cxnChg>
        <pc:cxnChg chg="add del mod">
          <ac:chgData name="Josiah Smith" userId="4af037b2e1e3ed2d" providerId="LiveId" clId="{EE05848A-6DD7-4974-9496-A93D1B634BCE}" dt="2021-08-03T20:11:50.847" v="2988" actId="478"/>
          <ac:cxnSpMkLst>
            <pc:docMk/>
            <pc:sldMk cId="3105930494" sldId="539"/>
            <ac:cxnSpMk id="46" creationId="{0324080E-E064-41C7-9BB0-38E75C519748}"/>
          </ac:cxnSpMkLst>
        </pc:cxnChg>
      </pc:sldChg>
      <pc:sldChg chg="addSp delSp modSp add mod">
        <pc:chgData name="Josiah Smith" userId="4af037b2e1e3ed2d" providerId="LiveId" clId="{EE05848A-6DD7-4974-9496-A93D1B634BCE}" dt="2021-08-03T20:28:06.202" v="3573" actId="478"/>
        <pc:sldMkLst>
          <pc:docMk/>
          <pc:sldMk cId="2322987606" sldId="540"/>
        </pc:sldMkLst>
        <pc:spChg chg="add del mod">
          <ac:chgData name="Josiah Smith" userId="4af037b2e1e3ed2d" providerId="LiveId" clId="{EE05848A-6DD7-4974-9496-A93D1B634BCE}" dt="2021-08-03T20:06:35.511" v="2849" actId="478"/>
          <ac:spMkLst>
            <pc:docMk/>
            <pc:sldMk cId="2322987606" sldId="540"/>
            <ac:spMk id="2" creationId="{4F22B4F4-F234-4D0C-877B-18B0B03E5470}"/>
          </ac:spMkLst>
        </pc:spChg>
        <pc:spChg chg="del">
          <ac:chgData name="Josiah Smith" userId="4af037b2e1e3ed2d" providerId="LiveId" clId="{EE05848A-6DD7-4974-9496-A93D1B634BCE}" dt="2021-08-03T20:28:06.202" v="3573" actId="478"/>
          <ac:spMkLst>
            <pc:docMk/>
            <pc:sldMk cId="2322987606" sldId="540"/>
            <ac:spMk id="3" creationId="{8DB8157F-9647-4A8E-9D06-0B9F6A5C1557}"/>
          </ac:spMkLst>
        </pc:spChg>
        <pc:spChg chg="mod">
          <ac:chgData name="Josiah Smith" userId="4af037b2e1e3ed2d" providerId="LiveId" clId="{EE05848A-6DD7-4974-9496-A93D1B634BCE}" dt="2021-08-03T20:15:01.163" v="3077" actId="20577"/>
          <ac:spMkLst>
            <pc:docMk/>
            <pc:sldMk cId="2322987606" sldId="540"/>
            <ac:spMk id="7" creationId="{368BA580-1D38-42BC-B712-4320FA9830D7}"/>
          </ac:spMkLst>
        </pc:spChg>
        <pc:spChg chg="add mod">
          <ac:chgData name="Josiah Smith" userId="4af037b2e1e3ed2d" providerId="LiveId" clId="{EE05848A-6DD7-4974-9496-A93D1B634BCE}" dt="2021-08-03T20:26:02.680" v="3400" actId="20577"/>
          <ac:spMkLst>
            <pc:docMk/>
            <pc:sldMk cId="2322987606" sldId="540"/>
            <ac:spMk id="17" creationId="{0D1B34D6-5EA6-4063-863D-49BB52331B6A}"/>
          </ac:spMkLst>
        </pc:spChg>
        <pc:grpChg chg="del">
          <ac:chgData name="Josiah Smith" userId="4af037b2e1e3ed2d" providerId="LiveId" clId="{EE05848A-6DD7-4974-9496-A93D1B634BCE}" dt="2021-08-03T20:06:28.116" v="2845" actId="478"/>
          <ac:grpSpMkLst>
            <pc:docMk/>
            <pc:sldMk cId="2322987606" sldId="540"/>
            <ac:grpSpMk id="4" creationId="{A227428C-BA83-449F-AE24-9D2057C048B0}"/>
          </ac:grpSpMkLst>
        </pc:grpChg>
        <pc:picChg chg="del">
          <ac:chgData name="Josiah Smith" userId="4af037b2e1e3ed2d" providerId="LiveId" clId="{EE05848A-6DD7-4974-9496-A93D1B634BCE}" dt="2021-08-03T20:06:27.557" v="2844" actId="478"/>
          <ac:picMkLst>
            <pc:docMk/>
            <pc:sldMk cId="2322987606" sldId="540"/>
            <ac:picMk id="8" creationId="{AE1ACCD4-310A-4E92-B32B-30FBCD82E34B}"/>
          </ac:picMkLst>
        </pc:picChg>
        <pc:picChg chg="add mod">
          <ac:chgData name="Josiah Smith" userId="4af037b2e1e3ed2d" providerId="LiveId" clId="{EE05848A-6DD7-4974-9496-A93D1B634BCE}" dt="2021-08-03T20:23:42.081" v="3125" actId="1076"/>
          <ac:picMkLst>
            <pc:docMk/>
            <pc:sldMk cId="2322987606" sldId="540"/>
            <ac:picMk id="10" creationId="{4B60BB51-BD16-48A7-A837-F0D88A5309FF}"/>
          </ac:picMkLst>
        </pc:picChg>
        <pc:picChg chg="add del mod">
          <ac:chgData name="Josiah Smith" userId="4af037b2e1e3ed2d" providerId="LiveId" clId="{EE05848A-6DD7-4974-9496-A93D1B634BCE}" dt="2021-08-03T20:23:03.897" v="3111" actId="478"/>
          <ac:picMkLst>
            <pc:docMk/>
            <pc:sldMk cId="2322987606" sldId="540"/>
            <ac:picMk id="12" creationId="{98772BE1-C4BE-4ECD-B200-BAD340FD31AF}"/>
          </ac:picMkLst>
        </pc:picChg>
        <pc:picChg chg="add mod">
          <ac:chgData name="Josiah Smith" userId="4af037b2e1e3ed2d" providerId="LiveId" clId="{EE05848A-6DD7-4974-9496-A93D1B634BCE}" dt="2021-08-03T20:23:09.787" v="3117" actId="14100"/>
          <ac:picMkLst>
            <pc:docMk/>
            <pc:sldMk cId="2322987606" sldId="540"/>
            <ac:picMk id="14" creationId="{A3C0E3BB-4DF8-4836-B3CA-E9054382EBAB}"/>
          </ac:picMkLst>
        </pc:picChg>
        <pc:picChg chg="add mod">
          <ac:chgData name="Josiah Smith" userId="4af037b2e1e3ed2d" providerId="LiveId" clId="{EE05848A-6DD7-4974-9496-A93D1B634BCE}" dt="2021-08-03T20:23:39.773" v="3124" actId="1076"/>
          <ac:picMkLst>
            <pc:docMk/>
            <pc:sldMk cId="2322987606" sldId="540"/>
            <ac:picMk id="16" creationId="{542F0969-755B-4E97-87DE-E7ABA4D3B08A}"/>
          </ac:picMkLst>
        </pc:picChg>
      </pc:sldChg>
      <pc:sldChg chg="addSp delSp modSp add mod">
        <pc:chgData name="Josiah Smith" userId="4af037b2e1e3ed2d" providerId="LiveId" clId="{EE05848A-6DD7-4974-9496-A93D1B634BCE}" dt="2021-08-04T03:12:53.992" v="4851"/>
        <pc:sldMkLst>
          <pc:docMk/>
          <pc:sldMk cId="521390989" sldId="541"/>
        </pc:sldMkLst>
        <pc:spChg chg="add del">
          <ac:chgData name="Josiah Smith" userId="4af037b2e1e3ed2d" providerId="LiveId" clId="{EE05848A-6DD7-4974-9496-A93D1B634BCE}" dt="2021-08-03T20:46:29.668" v="4032" actId="21"/>
          <ac:spMkLst>
            <pc:docMk/>
            <pc:sldMk cId="521390989" sldId="541"/>
            <ac:spMk id="3" creationId="{8DB8157F-9647-4A8E-9D06-0B9F6A5C1557}"/>
          </ac:spMkLst>
        </pc:spChg>
        <pc:spChg chg="mod">
          <ac:chgData name="Josiah Smith" userId="4af037b2e1e3ed2d" providerId="LiveId" clId="{EE05848A-6DD7-4974-9496-A93D1B634BCE}" dt="2021-08-03T20:16:23.135" v="3092" actId="20577"/>
          <ac:spMkLst>
            <pc:docMk/>
            <pc:sldMk cId="521390989" sldId="541"/>
            <ac:spMk id="7" creationId="{368BA580-1D38-42BC-B712-4320FA9830D7}"/>
          </ac:spMkLst>
        </pc:spChg>
        <pc:spChg chg="add del mod">
          <ac:chgData name="Josiah Smith" userId="4af037b2e1e3ed2d" providerId="LiveId" clId="{EE05848A-6DD7-4974-9496-A93D1B634BCE}" dt="2021-08-04T03:12:53.992" v="4851"/>
          <ac:spMkLst>
            <pc:docMk/>
            <pc:sldMk cId="521390989" sldId="541"/>
            <ac:spMk id="11" creationId="{7E05939D-36A8-4506-B7E9-4B7902DE8B1B}"/>
          </ac:spMkLst>
        </pc:spChg>
        <pc:picChg chg="add mod">
          <ac:chgData name="Josiah Smith" userId="4af037b2e1e3ed2d" providerId="LiveId" clId="{EE05848A-6DD7-4974-9496-A93D1B634BCE}" dt="2021-08-03T20:46:24.338" v="4029" actId="1076"/>
          <ac:picMkLst>
            <pc:docMk/>
            <pc:sldMk cId="521390989" sldId="541"/>
            <ac:picMk id="4" creationId="{F9BBDFFA-2E6B-4DAB-87A8-F5AFE2D5E4C9}"/>
          </ac:picMkLst>
        </pc:picChg>
        <pc:picChg chg="add mod">
          <ac:chgData name="Josiah Smith" userId="4af037b2e1e3ed2d" providerId="LiveId" clId="{EE05848A-6DD7-4974-9496-A93D1B634BCE}" dt="2021-08-03T20:46:24.338" v="4029" actId="1076"/>
          <ac:picMkLst>
            <pc:docMk/>
            <pc:sldMk cId="521390989" sldId="541"/>
            <ac:picMk id="5" creationId="{3FBB4B3E-0288-48B2-8162-449C499C022D}"/>
          </ac:picMkLst>
        </pc:picChg>
        <pc:picChg chg="add mod">
          <ac:chgData name="Josiah Smith" userId="4af037b2e1e3ed2d" providerId="LiveId" clId="{EE05848A-6DD7-4974-9496-A93D1B634BCE}" dt="2021-08-03T20:46:24.338" v="4029" actId="1076"/>
          <ac:picMkLst>
            <pc:docMk/>
            <pc:sldMk cId="521390989" sldId="541"/>
            <ac:picMk id="6" creationId="{40E6E453-FEE1-4E42-B21E-C842341B8998}"/>
          </ac:picMkLst>
        </pc:picChg>
        <pc:picChg chg="add mod">
          <ac:chgData name="Josiah Smith" userId="4af037b2e1e3ed2d" providerId="LiveId" clId="{EE05848A-6DD7-4974-9496-A93D1B634BCE}" dt="2021-08-03T20:46:24.338" v="4029" actId="1076"/>
          <ac:picMkLst>
            <pc:docMk/>
            <pc:sldMk cId="521390989" sldId="541"/>
            <ac:picMk id="8" creationId="{004BAAB8-3810-485B-8FE7-4A19D845A1DC}"/>
          </ac:picMkLst>
        </pc:picChg>
        <pc:picChg chg="add mod">
          <ac:chgData name="Josiah Smith" userId="4af037b2e1e3ed2d" providerId="LiveId" clId="{EE05848A-6DD7-4974-9496-A93D1B634BCE}" dt="2021-08-03T20:46:24.338" v="4029" actId="1076"/>
          <ac:picMkLst>
            <pc:docMk/>
            <pc:sldMk cId="521390989" sldId="541"/>
            <ac:picMk id="9" creationId="{8027AC28-C077-476D-AA73-B2819DC0E13A}"/>
          </ac:picMkLst>
        </pc:picChg>
        <pc:picChg chg="add mod">
          <ac:chgData name="Josiah Smith" userId="4af037b2e1e3ed2d" providerId="LiveId" clId="{EE05848A-6DD7-4974-9496-A93D1B634BCE}" dt="2021-08-03T20:46:24.338" v="4029" actId="1076"/>
          <ac:picMkLst>
            <pc:docMk/>
            <pc:sldMk cId="521390989" sldId="541"/>
            <ac:picMk id="10" creationId="{8187FB9C-A6C1-4831-8545-88E01FD90121}"/>
          </ac:picMkLst>
        </pc:picChg>
      </pc:sldChg>
      <pc:sldChg chg="addSp delSp modSp add mod">
        <pc:chgData name="Josiah Smith" userId="4af037b2e1e3ed2d" providerId="LiveId" clId="{EE05848A-6DD7-4974-9496-A93D1B634BCE}" dt="2021-08-04T03:12:15.227" v="4849" actId="20577"/>
        <pc:sldMkLst>
          <pc:docMk/>
          <pc:sldMk cId="3491348307" sldId="542"/>
        </pc:sldMkLst>
        <pc:spChg chg="del">
          <ac:chgData name="Josiah Smith" userId="4af037b2e1e3ed2d" providerId="LiveId" clId="{EE05848A-6DD7-4974-9496-A93D1B634BCE}" dt="2021-08-03T20:28:11.089" v="3574" actId="478"/>
          <ac:spMkLst>
            <pc:docMk/>
            <pc:sldMk cId="3491348307" sldId="542"/>
            <ac:spMk id="3" creationId="{8DB8157F-9647-4A8E-9D06-0B9F6A5C1557}"/>
          </ac:spMkLst>
        </pc:spChg>
        <pc:spChg chg="mod">
          <ac:chgData name="Josiah Smith" userId="4af037b2e1e3ed2d" providerId="LiveId" clId="{EE05848A-6DD7-4974-9496-A93D1B634BCE}" dt="2021-08-04T03:12:15.227" v="4849" actId="20577"/>
          <ac:spMkLst>
            <pc:docMk/>
            <pc:sldMk cId="3491348307" sldId="542"/>
            <ac:spMk id="17" creationId="{0D1B34D6-5EA6-4063-863D-49BB52331B6A}"/>
          </ac:spMkLst>
        </pc:spChg>
        <pc:picChg chg="add mod">
          <ac:chgData name="Josiah Smith" userId="4af037b2e1e3ed2d" providerId="LiveId" clId="{EE05848A-6DD7-4974-9496-A93D1B634BCE}" dt="2021-08-03T20:27:59.222" v="3572" actId="1076"/>
          <ac:picMkLst>
            <pc:docMk/>
            <pc:sldMk cId="3491348307" sldId="542"/>
            <ac:picMk id="8" creationId="{0DA74667-6D0B-4E7A-BFBD-B51560CD9593}"/>
          </ac:picMkLst>
        </pc:picChg>
        <pc:picChg chg="add mod">
          <ac:chgData name="Josiah Smith" userId="4af037b2e1e3ed2d" providerId="LiveId" clId="{EE05848A-6DD7-4974-9496-A93D1B634BCE}" dt="2021-08-03T20:27:56.378" v="3571" actId="14100"/>
          <ac:picMkLst>
            <pc:docMk/>
            <pc:sldMk cId="3491348307" sldId="542"/>
            <ac:picMk id="9" creationId="{C7EB5BD6-9B77-4FA4-9221-24665F32901C}"/>
          </ac:picMkLst>
        </pc:picChg>
        <pc:picChg chg="del">
          <ac:chgData name="Josiah Smith" userId="4af037b2e1e3ed2d" providerId="LiveId" clId="{EE05848A-6DD7-4974-9496-A93D1B634BCE}" dt="2021-08-03T20:26:32.667" v="3402" actId="478"/>
          <ac:picMkLst>
            <pc:docMk/>
            <pc:sldMk cId="3491348307" sldId="542"/>
            <ac:picMk id="10" creationId="{4B60BB51-BD16-48A7-A837-F0D88A5309FF}"/>
          </ac:picMkLst>
        </pc:picChg>
        <pc:picChg chg="del">
          <ac:chgData name="Josiah Smith" userId="4af037b2e1e3ed2d" providerId="LiveId" clId="{EE05848A-6DD7-4974-9496-A93D1B634BCE}" dt="2021-08-03T20:26:32.667" v="3402" actId="478"/>
          <ac:picMkLst>
            <pc:docMk/>
            <pc:sldMk cId="3491348307" sldId="542"/>
            <ac:picMk id="14" creationId="{A3C0E3BB-4DF8-4836-B3CA-E9054382EBAB}"/>
          </ac:picMkLst>
        </pc:picChg>
        <pc:picChg chg="del">
          <ac:chgData name="Josiah Smith" userId="4af037b2e1e3ed2d" providerId="LiveId" clId="{EE05848A-6DD7-4974-9496-A93D1B634BCE}" dt="2021-08-03T20:26:32.667" v="3402" actId="478"/>
          <ac:picMkLst>
            <pc:docMk/>
            <pc:sldMk cId="3491348307" sldId="542"/>
            <ac:picMk id="16" creationId="{542F0969-755B-4E97-87DE-E7ABA4D3B08A}"/>
          </ac:picMkLst>
        </pc:picChg>
        <pc:cxnChg chg="add mod">
          <ac:chgData name="Josiah Smith" userId="4af037b2e1e3ed2d" providerId="LiveId" clId="{EE05848A-6DD7-4974-9496-A93D1B634BCE}" dt="2021-08-04T03:11:47.954" v="4735" actId="14100"/>
          <ac:cxnSpMkLst>
            <pc:docMk/>
            <pc:sldMk cId="3491348307" sldId="542"/>
            <ac:cxnSpMk id="4" creationId="{C2989C64-6D23-40EA-907E-A7E3491FE86F}"/>
          </ac:cxnSpMkLst>
        </pc:cxnChg>
      </pc:sldChg>
      <pc:sldChg chg="add del">
        <pc:chgData name="Josiah Smith" userId="4af037b2e1e3ed2d" providerId="LiveId" clId="{EE05848A-6DD7-4974-9496-A93D1B634BCE}" dt="2021-08-03T20:29:44.854" v="3622" actId="47"/>
        <pc:sldMkLst>
          <pc:docMk/>
          <pc:sldMk cId="3494159265" sldId="543"/>
        </pc:sldMkLst>
      </pc:sldChg>
      <pc:sldChg chg="addSp delSp modSp add mod">
        <pc:chgData name="Josiah Smith" userId="4af037b2e1e3ed2d" providerId="LiveId" clId="{EE05848A-6DD7-4974-9496-A93D1B634BCE}" dt="2021-08-03T20:46:30.851" v="4034"/>
        <pc:sldMkLst>
          <pc:docMk/>
          <pc:sldMk cId="1885115493" sldId="544"/>
        </pc:sldMkLst>
        <pc:spChg chg="add del mod">
          <ac:chgData name="Josiah Smith" userId="4af037b2e1e3ed2d" providerId="LiveId" clId="{EE05848A-6DD7-4974-9496-A93D1B634BCE}" dt="2021-08-03T20:29:38.956" v="3617" actId="478"/>
          <ac:spMkLst>
            <pc:docMk/>
            <pc:sldMk cId="1885115493" sldId="544"/>
            <ac:spMk id="2" creationId="{BB461269-5499-422F-BD78-13EE225A9422}"/>
          </ac:spMkLst>
        </pc:spChg>
        <pc:spChg chg="add del mod">
          <ac:chgData name="Josiah Smith" userId="4af037b2e1e3ed2d" providerId="LiveId" clId="{EE05848A-6DD7-4974-9496-A93D1B634BCE}" dt="2021-08-03T20:29:40.208" v="3618" actId="478"/>
          <ac:spMkLst>
            <pc:docMk/>
            <pc:sldMk cId="1885115493" sldId="544"/>
            <ac:spMk id="3" creationId="{3E0D5B81-E2E0-42A8-B509-FB81D0751EF2}"/>
          </ac:spMkLst>
        </pc:spChg>
        <pc:spChg chg="mod">
          <ac:chgData name="Josiah Smith" userId="4af037b2e1e3ed2d" providerId="LiveId" clId="{EE05848A-6DD7-4974-9496-A93D1B634BCE}" dt="2021-08-03T20:37:33.327" v="3996" actId="20577"/>
          <ac:spMkLst>
            <pc:docMk/>
            <pc:sldMk cId="1885115493" sldId="544"/>
            <ac:spMk id="7" creationId="{368BA580-1D38-42BC-B712-4320FA9830D7}"/>
          </ac:spMkLst>
        </pc:spChg>
        <pc:spChg chg="add mod">
          <ac:chgData name="Josiah Smith" userId="4af037b2e1e3ed2d" providerId="LiveId" clId="{EE05848A-6DD7-4974-9496-A93D1B634BCE}" dt="2021-08-03T20:46:30.851" v="4034"/>
          <ac:spMkLst>
            <pc:docMk/>
            <pc:sldMk cId="1885115493" sldId="544"/>
            <ac:spMk id="11" creationId="{588DA76D-665E-443A-91D3-987CC095065C}"/>
          </ac:spMkLst>
        </pc:spChg>
        <pc:spChg chg="del">
          <ac:chgData name="Josiah Smith" userId="4af037b2e1e3ed2d" providerId="LiveId" clId="{EE05848A-6DD7-4974-9496-A93D1B634BCE}" dt="2021-08-03T20:29:37.855" v="3616" actId="478"/>
          <ac:spMkLst>
            <pc:docMk/>
            <pc:sldMk cId="1885115493" sldId="544"/>
            <ac:spMk id="17" creationId="{0D1B34D6-5EA6-4063-863D-49BB52331B6A}"/>
          </ac:spMkLst>
        </pc:spChg>
        <pc:picChg chg="del">
          <ac:chgData name="Josiah Smith" userId="4af037b2e1e3ed2d" providerId="LiveId" clId="{EE05848A-6DD7-4974-9496-A93D1B634BCE}" dt="2021-08-03T20:29:37.855" v="3616" actId="478"/>
          <ac:picMkLst>
            <pc:docMk/>
            <pc:sldMk cId="1885115493" sldId="544"/>
            <ac:picMk id="8" creationId="{0DA74667-6D0B-4E7A-BFBD-B51560CD9593}"/>
          </ac:picMkLst>
        </pc:picChg>
        <pc:picChg chg="del">
          <ac:chgData name="Josiah Smith" userId="4af037b2e1e3ed2d" providerId="LiveId" clId="{EE05848A-6DD7-4974-9496-A93D1B634BCE}" dt="2021-08-03T20:29:37.855" v="3616" actId="478"/>
          <ac:picMkLst>
            <pc:docMk/>
            <pc:sldMk cId="1885115493" sldId="544"/>
            <ac:picMk id="9" creationId="{C7EB5BD6-9B77-4FA4-9221-24665F32901C}"/>
          </ac:picMkLst>
        </pc:picChg>
        <pc:picChg chg="add mod">
          <ac:chgData name="Josiah Smith" userId="4af037b2e1e3ed2d" providerId="LiveId" clId="{EE05848A-6DD7-4974-9496-A93D1B634BCE}" dt="2021-08-03T20:30:36.868" v="3635" actId="1076"/>
          <ac:picMkLst>
            <pc:docMk/>
            <pc:sldMk cId="1885115493" sldId="544"/>
            <ac:picMk id="10" creationId="{B5BB11CF-64C8-430C-B57C-30FB49071048}"/>
          </ac:picMkLst>
        </pc:picChg>
        <pc:cxnChg chg="del">
          <ac:chgData name="Josiah Smith" userId="4af037b2e1e3ed2d" providerId="LiveId" clId="{EE05848A-6DD7-4974-9496-A93D1B634BCE}" dt="2021-08-03T20:29:37.855" v="3616" actId="478"/>
          <ac:cxnSpMkLst>
            <pc:docMk/>
            <pc:sldMk cId="1885115493" sldId="544"/>
            <ac:cxnSpMk id="4" creationId="{C2989C64-6D23-40EA-907E-A7E3491FE86F}"/>
          </ac:cxnSpMkLst>
        </pc:cxnChg>
      </pc:sldChg>
      <pc:sldChg chg="add del">
        <pc:chgData name="Josiah Smith" userId="4af037b2e1e3ed2d" providerId="LiveId" clId="{EE05848A-6DD7-4974-9496-A93D1B634BCE}" dt="2021-08-03T20:29:42.900" v="3620"/>
        <pc:sldMkLst>
          <pc:docMk/>
          <pc:sldMk cId="1089822270" sldId="545"/>
        </pc:sldMkLst>
      </pc:sldChg>
      <pc:sldChg chg="addSp modSp add mod">
        <pc:chgData name="Josiah Smith" userId="4af037b2e1e3ed2d" providerId="LiveId" clId="{EE05848A-6DD7-4974-9496-A93D1B634BCE}" dt="2021-08-03T20:46:30.255" v="4033"/>
        <pc:sldMkLst>
          <pc:docMk/>
          <pc:sldMk cId="1498771943" sldId="545"/>
        </pc:sldMkLst>
        <pc:spChg chg="add mod">
          <ac:chgData name="Josiah Smith" userId="4af037b2e1e3ed2d" providerId="LiveId" clId="{EE05848A-6DD7-4974-9496-A93D1B634BCE}" dt="2021-08-03T20:46:30.255" v="4033"/>
          <ac:spMkLst>
            <pc:docMk/>
            <pc:sldMk cId="1498771943" sldId="545"/>
            <ac:spMk id="4" creationId="{56E74538-0831-46AD-BF9F-3925371C5B9B}"/>
          </ac:spMkLst>
        </pc:spChg>
        <pc:spChg chg="mod">
          <ac:chgData name="Josiah Smith" userId="4af037b2e1e3ed2d" providerId="LiveId" clId="{EE05848A-6DD7-4974-9496-A93D1B634BCE}" dt="2021-08-03T20:37:38.351" v="4002" actId="20577"/>
          <ac:spMkLst>
            <pc:docMk/>
            <pc:sldMk cId="1498771943" sldId="545"/>
            <ac:spMk id="7" creationId="{368BA580-1D38-42BC-B712-4320FA9830D7}"/>
          </ac:spMkLst>
        </pc:spChg>
        <pc:picChg chg="add mod">
          <ac:chgData name="Josiah Smith" userId="4af037b2e1e3ed2d" providerId="LiveId" clId="{EE05848A-6DD7-4974-9496-A93D1B634BCE}" dt="2021-08-03T20:30:28.973" v="3633" actId="732"/>
          <ac:picMkLst>
            <pc:docMk/>
            <pc:sldMk cId="1498771943" sldId="545"/>
            <ac:picMk id="3" creationId="{2E08CF28-8267-453D-B270-E60430D6F9F0}"/>
          </ac:picMkLst>
        </pc:picChg>
      </pc:sldChg>
      <pc:sldChg chg="addSp delSp modSp add mod">
        <pc:chgData name="Josiah Smith" userId="4af037b2e1e3ed2d" providerId="LiveId" clId="{EE05848A-6DD7-4974-9496-A93D1B634BCE}" dt="2021-08-03T20:37:07.558" v="3991" actId="14100"/>
        <pc:sldMkLst>
          <pc:docMk/>
          <pc:sldMk cId="3029536884" sldId="546"/>
        </pc:sldMkLst>
        <pc:spChg chg="add del mod">
          <ac:chgData name="Josiah Smith" userId="4af037b2e1e3ed2d" providerId="LiveId" clId="{EE05848A-6DD7-4974-9496-A93D1B634BCE}" dt="2021-08-03T20:31:44.560" v="3698" actId="478"/>
          <ac:spMkLst>
            <pc:docMk/>
            <pc:sldMk cId="3029536884" sldId="546"/>
            <ac:spMk id="2" creationId="{BED91022-EF1F-4CEC-8C59-61A05A92992E}"/>
          </ac:spMkLst>
        </pc:spChg>
        <pc:spChg chg="add del mod">
          <ac:chgData name="Josiah Smith" userId="4af037b2e1e3ed2d" providerId="LiveId" clId="{EE05848A-6DD7-4974-9496-A93D1B634BCE}" dt="2021-08-03T20:31:45.512" v="3699" actId="478"/>
          <ac:spMkLst>
            <pc:docMk/>
            <pc:sldMk cId="3029536884" sldId="546"/>
            <ac:spMk id="3" creationId="{2108618A-06D1-40FE-9F22-C1D359B5AE4C}"/>
          </ac:spMkLst>
        </pc:spChg>
        <pc:spChg chg="add del mod">
          <ac:chgData name="Josiah Smith" userId="4af037b2e1e3ed2d" providerId="LiveId" clId="{EE05848A-6DD7-4974-9496-A93D1B634BCE}" dt="2021-08-03T20:34:50.726" v="3792" actId="478"/>
          <ac:spMkLst>
            <pc:docMk/>
            <pc:sldMk cId="3029536884" sldId="546"/>
            <ac:spMk id="5" creationId="{1D9F3EF0-3E66-4486-87B7-0C9EB1934AA3}"/>
          </ac:spMkLst>
        </pc:spChg>
        <pc:spChg chg="add mod">
          <ac:chgData name="Josiah Smith" userId="4af037b2e1e3ed2d" providerId="LiveId" clId="{EE05848A-6DD7-4974-9496-A93D1B634BCE}" dt="2021-08-03T20:36:47.470" v="3983" actId="20577"/>
          <ac:spMkLst>
            <pc:docMk/>
            <pc:sldMk cId="3029536884" sldId="546"/>
            <ac:spMk id="14" creationId="{612D7267-DAC6-4F94-9E3C-D6F1DCC29245}"/>
          </ac:spMkLst>
        </pc:spChg>
        <pc:spChg chg="del">
          <ac:chgData name="Josiah Smith" userId="4af037b2e1e3ed2d" providerId="LiveId" clId="{EE05848A-6DD7-4974-9496-A93D1B634BCE}" dt="2021-08-03T20:31:43.382" v="3697" actId="478"/>
          <ac:spMkLst>
            <pc:docMk/>
            <pc:sldMk cId="3029536884" sldId="546"/>
            <ac:spMk id="17" creationId="{0D1B34D6-5EA6-4063-863D-49BB52331B6A}"/>
          </ac:spMkLst>
        </pc:spChg>
        <pc:picChg chg="del">
          <ac:chgData name="Josiah Smith" userId="4af037b2e1e3ed2d" providerId="LiveId" clId="{EE05848A-6DD7-4974-9496-A93D1B634BCE}" dt="2021-08-03T20:31:43.382" v="3697" actId="478"/>
          <ac:picMkLst>
            <pc:docMk/>
            <pc:sldMk cId="3029536884" sldId="546"/>
            <ac:picMk id="8" creationId="{0DA74667-6D0B-4E7A-BFBD-B51560CD9593}"/>
          </ac:picMkLst>
        </pc:picChg>
        <pc:picChg chg="del">
          <ac:chgData name="Josiah Smith" userId="4af037b2e1e3ed2d" providerId="LiveId" clId="{EE05848A-6DD7-4974-9496-A93D1B634BCE}" dt="2021-08-03T20:31:43.382" v="3697" actId="478"/>
          <ac:picMkLst>
            <pc:docMk/>
            <pc:sldMk cId="3029536884" sldId="546"/>
            <ac:picMk id="9" creationId="{C7EB5BD6-9B77-4FA4-9221-24665F32901C}"/>
          </ac:picMkLst>
        </pc:picChg>
        <pc:picChg chg="add del mod">
          <ac:chgData name="Josiah Smith" userId="4af037b2e1e3ed2d" providerId="LiveId" clId="{EE05848A-6DD7-4974-9496-A93D1B634BCE}" dt="2021-08-03T20:34:48.763" v="3790" actId="478"/>
          <ac:picMkLst>
            <pc:docMk/>
            <pc:sldMk cId="3029536884" sldId="546"/>
            <ac:picMk id="10" creationId="{8DCFF67D-4D7D-4934-BB42-9A1D6EF0AC31}"/>
          </ac:picMkLst>
        </pc:picChg>
        <pc:picChg chg="add del mod">
          <ac:chgData name="Josiah Smith" userId="4af037b2e1e3ed2d" providerId="LiveId" clId="{EE05848A-6DD7-4974-9496-A93D1B634BCE}" dt="2021-08-03T20:34:49.313" v="3791" actId="478"/>
          <ac:picMkLst>
            <pc:docMk/>
            <pc:sldMk cId="3029536884" sldId="546"/>
            <ac:picMk id="11" creationId="{1D6ADA87-EC62-4C5F-895C-7718A4155F66}"/>
          </ac:picMkLst>
        </pc:picChg>
        <pc:picChg chg="add mod">
          <ac:chgData name="Josiah Smith" userId="4af037b2e1e3ed2d" providerId="LiveId" clId="{EE05848A-6DD7-4974-9496-A93D1B634BCE}" dt="2021-08-03T20:35:18.235" v="3803" actId="1076"/>
          <ac:picMkLst>
            <pc:docMk/>
            <pc:sldMk cId="3029536884" sldId="546"/>
            <ac:picMk id="12" creationId="{AC0961A6-EE60-4694-A06F-775937E7D183}"/>
          </ac:picMkLst>
        </pc:picChg>
        <pc:picChg chg="add mod">
          <ac:chgData name="Josiah Smith" userId="4af037b2e1e3ed2d" providerId="LiveId" clId="{EE05848A-6DD7-4974-9496-A93D1B634BCE}" dt="2021-08-03T20:35:18.235" v="3803" actId="1076"/>
          <ac:picMkLst>
            <pc:docMk/>
            <pc:sldMk cId="3029536884" sldId="546"/>
            <ac:picMk id="13" creationId="{077CF118-1153-4CE5-AE2E-55146BD1FE90}"/>
          </ac:picMkLst>
        </pc:picChg>
        <pc:picChg chg="add mod">
          <ac:chgData name="Josiah Smith" userId="4af037b2e1e3ed2d" providerId="LiveId" clId="{EE05848A-6DD7-4974-9496-A93D1B634BCE}" dt="2021-08-03T20:36:56.697" v="3988" actId="1076"/>
          <ac:picMkLst>
            <pc:docMk/>
            <pc:sldMk cId="3029536884" sldId="546"/>
            <ac:picMk id="15" creationId="{75A0B896-5A97-47DF-A0F5-B18C231A8D5E}"/>
          </ac:picMkLst>
        </pc:picChg>
        <pc:cxnChg chg="del">
          <ac:chgData name="Josiah Smith" userId="4af037b2e1e3ed2d" providerId="LiveId" clId="{EE05848A-6DD7-4974-9496-A93D1B634BCE}" dt="2021-08-03T20:31:43.382" v="3697" actId="478"/>
          <ac:cxnSpMkLst>
            <pc:docMk/>
            <pc:sldMk cId="3029536884" sldId="546"/>
            <ac:cxnSpMk id="4" creationId="{C2989C64-6D23-40EA-907E-A7E3491FE86F}"/>
          </ac:cxnSpMkLst>
        </pc:cxnChg>
        <pc:cxnChg chg="add mod">
          <ac:chgData name="Josiah Smith" userId="4af037b2e1e3ed2d" providerId="LiveId" clId="{EE05848A-6DD7-4974-9496-A93D1B634BCE}" dt="2021-08-03T20:37:07.558" v="3991" actId="14100"/>
          <ac:cxnSpMkLst>
            <pc:docMk/>
            <pc:sldMk cId="3029536884" sldId="546"/>
            <ac:cxnSpMk id="16" creationId="{7832E9ED-922C-47FB-820A-B56F36199C3B}"/>
          </ac:cxnSpMkLst>
        </pc:cxnChg>
      </pc:sldChg>
      <pc:sldChg chg="addSp modSp add del">
        <pc:chgData name="Josiah Smith" userId="4af037b2e1e3ed2d" providerId="LiveId" clId="{EE05848A-6DD7-4974-9496-A93D1B634BCE}" dt="2021-08-03T20:37:29.353" v="3992" actId="47"/>
        <pc:sldMkLst>
          <pc:docMk/>
          <pc:sldMk cId="1763278213" sldId="547"/>
        </pc:sldMkLst>
        <pc:picChg chg="add mod">
          <ac:chgData name="Josiah Smith" userId="4af037b2e1e3ed2d" providerId="LiveId" clId="{EE05848A-6DD7-4974-9496-A93D1B634BCE}" dt="2021-08-03T20:32:51.352" v="3714" actId="1076"/>
          <ac:picMkLst>
            <pc:docMk/>
            <pc:sldMk cId="1763278213" sldId="547"/>
            <ac:picMk id="3" creationId="{95E6040B-4874-42EE-BE6F-13C26C87104C}"/>
          </ac:picMkLst>
        </pc:picChg>
        <pc:picChg chg="add mod">
          <ac:chgData name="Josiah Smith" userId="4af037b2e1e3ed2d" providerId="LiveId" clId="{EE05848A-6DD7-4974-9496-A93D1B634BCE}" dt="2021-08-03T20:32:54.881" v="3717" actId="1076"/>
          <ac:picMkLst>
            <pc:docMk/>
            <pc:sldMk cId="1763278213" sldId="547"/>
            <ac:picMk id="4" creationId="{38564198-1661-4629-9C7C-53A9452F3BF8}"/>
          </ac:picMkLst>
        </pc:picChg>
      </pc:sldChg>
      <pc:sldChg chg="addSp delSp modSp add mod">
        <pc:chgData name="Josiah Smith" userId="4af037b2e1e3ed2d" providerId="LiveId" clId="{EE05848A-6DD7-4974-9496-A93D1B634BCE}" dt="2021-08-04T03:14:35.794" v="4893" actId="1076"/>
        <pc:sldMkLst>
          <pc:docMk/>
          <pc:sldMk cId="3197294577" sldId="547"/>
        </pc:sldMkLst>
        <pc:spChg chg="mod">
          <ac:chgData name="Josiah Smith" userId="4af037b2e1e3ed2d" providerId="LiveId" clId="{EE05848A-6DD7-4974-9496-A93D1B634BCE}" dt="2021-08-04T02:54:12.435" v="4055" actId="20577"/>
          <ac:spMkLst>
            <pc:docMk/>
            <pc:sldMk cId="3197294577" sldId="547"/>
            <ac:spMk id="7" creationId="{368BA580-1D38-42BC-B712-4320FA9830D7}"/>
          </ac:spMkLst>
        </pc:spChg>
        <pc:spChg chg="add mod">
          <ac:chgData name="Josiah Smith" userId="4af037b2e1e3ed2d" providerId="LiveId" clId="{EE05848A-6DD7-4974-9496-A93D1B634BCE}" dt="2021-08-04T02:57:24.915" v="4156" actId="20577"/>
          <ac:spMkLst>
            <pc:docMk/>
            <pc:sldMk cId="3197294577" sldId="547"/>
            <ac:spMk id="15" creationId="{A9F1E223-F29C-4B9D-AF6A-ED807F765362}"/>
          </ac:spMkLst>
        </pc:spChg>
        <pc:spChg chg="del">
          <ac:chgData name="Josiah Smith" userId="4af037b2e1e3ed2d" providerId="LiveId" clId="{EE05848A-6DD7-4974-9496-A93D1B634BCE}" dt="2021-08-04T02:54:16.264" v="4059" actId="478"/>
          <ac:spMkLst>
            <pc:docMk/>
            <pc:sldMk cId="3197294577" sldId="547"/>
            <ac:spMk id="17" creationId="{0D1B34D6-5EA6-4063-863D-49BB52331B6A}"/>
          </ac:spMkLst>
        </pc:spChg>
        <pc:spChg chg="add mod">
          <ac:chgData name="Josiah Smith" userId="4af037b2e1e3ed2d" providerId="LiveId" clId="{EE05848A-6DD7-4974-9496-A93D1B634BCE}" dt="2021-08-04T02:57:19.094" v="4144" actId="14100"/>
          <ac:spMkLst>
            <pc:docMk/>
            <pc:sldMk cId="3197294577" sldId="547"/>
            <ac:spMk id="18" creationId="{6D8A2350-7365-4636-95DA-6CAE880725D7}"/>
          </ac:spMkLst>
        </pc:spChg>
        <pc:picChg chg="add mod">
          <ac:chgData name="Josiah Smith" userId="4af037b2e1e3ed2d" providerId="LiveId" clId="{EE05848A-6DD7-4974-9496-A93D1B634BCE}" dt="2021-08-04T02:56:49.307" v="4104" actId="1076"/>
          <ac:picMkLst>
            <pc:docMk/>
            <pc:sldMk cId="3197294577" sldId="547"/>
            <ac:picMk id="3" creationId="{F4988647-D168-48C1-A848-AC9F1AE8F666}"/>
          </ac:picMkLst>
        </pc:picChg>
        <pc:picChg chg="add mod">
          <ac:chgData name="Josiah Smith" userId="4af037b2e1e3ed2d" providerId="LiveId" clId="{EE05848A-6DD7-4974-9496-A93D1B634BCE}" dt="2021-08-04T02:56:47.161" v="4103" actId="1076"/>
          <ac:picMkLst>
            <pc:docMk/>
            <pc:sldMk cId="3197294577" sldId="547"/>
            <ac:picMk id="5" creationId="{6A5D28F9-B7D4-40BC-8D9B-FCE508C01BEA}"/>
          </ac:picMkLst>
        </pc:picChg>
        <pc:picChg chg="add mod">
          <ac:chgData name="Josiah Smith" userId="4af037b2e1e3ed2d" providerId="LiveId" clId="{EE05848A-6DD7-4974-9496-A93D1B634BCE}" dt="2021-08-04T02:56:47.161" v="4103" actId="1076"/>
          <ac:picMkLst>
            <pc:docMk/>
            <pc:sldMk cId="3197294577" sldId="547"/>
            <ac:picMk id="8" creationId="{BDDE9ACF-C70F-4AFA-BF60-4A9CD4757D2C}"/>
          </ac:picMkLst>
        </pc:picChg>
        <pc:picChg chg="del">
          <ac:chgData name="Josiah Smith" userId="4af037b2e1e3ed2d" providerId="LiveId" clId="{EE05848A-6DD7-4974-9496-A93D1B634BCE}" dt="2021-08-04T02:54:14.195" v="4056" actId="478"/>
          <ac:picMkLst>
            <pc:docMk/>
            <pc:sldMk cId="3197294577" sldId="547"/>
            <ac:picMk id="10" creationId="{4B60BB51-BD16-48A7-A837-F0D88A5309FF}"/>
          </ac:picMkLst>
        </pc:picChg>
        <pc:picChg chg="add mod">
          <ac:chgData name="Josiah Smith" userId="4af037b2e1e3ed2d" providerId="LiveId" clId="{EE05848A-6DD7-4974-9496-A93D1B634BCE}" dt="2021-08-04T02:56:49.307" v="4104" actId="1076"/>
          <ac:picMkLst>
            <pc:docMk/>
            <pc:sldMk cId="3197294577" sldId="547"/>
            <ac:picMk id="11" creationId="{9A2DA1ED-C733-42DE-8FE0-A2BD3CD62431}"/>
          </ac:picMkLst>
        </pc:picChg>
        <pc:picChg chg="add mod">
          <ac:chgData name="Josiah Smith" userId="4af037b2e1e3ed2d" providerId="LiveId" clId="{EE05848A-6DD7-4974-9496-A93D1B634BCE}" dt="2021-08-04T03:14:35.794" v="4893" actId="1076"/>
          <ac:picMkLst>
            <pc:docMk/>
            <pc:sldMk cId="3197294577" sldId="547"/>
            <ac:picMk id="13" creationId="{DE436146-CA4E-4344-9DAC-CB29CF22D041}"/>
          </ac:picMkLst>
        </pc:picChg>
        <pc:picChg chg="del">
          <ac:chgData name="Josiah Smith" userId="4af037b2e1e3ed2d" providerId="LiveId" clId="{EE05848A-6DD7-4974-9496-A93D1B634BCE}" dt="2021-08-04T02:54:15.178" v="4058" actId="478"/>
          <ac:picMkLst>
            <pc:docMk/>
            <pc:sldMk cId="3197294577" sldId="547"/>
            <ac:picMk id="14" creationId="{A3C0E3BB-4DF8-4836-B3CA-E9054382EBAB}"/>
          </ac:picMkLst>
        </pc:picChg>
        <pc:picChg chg="del">
          <ac:chgData name="Josiah Smith" userId="4af037b2e1e3ed2d" providerId="LiveId" clId="{EE05848A-6DD7-4974-9496-A93D1B634BCE}" dt="2021-08-04T02:54:14.726" v="4057" actId="478"/>
          <ac:picMkLst>
            <pc:docMk/>
            <pc:sldMk cId="3197294577" sldId="547"/>
            <ac:picMk id="16" creationId="{542F0969-755B-4E97-87DE-E7ABA4D3B08A}"/>
          </ac:picMkLst>
        </pc:picChg>
      </pc:sldChg>
      <pc:sldChg chg="add del">
        <pc:chgData name="Josiah Smith" userId="4af037b2e1e3ed2d" providerId="LiveId" clId="{EE05848A-6DD7-4974-9496-A93D1B634BCE}" dt="2021-08-03T20:37:29.353" v="3992" actId="47"/>
        <pc:sldMkLst>
          <pc:docMk/>
          <pc:sldMk cId="1534234494" sldId="548"/>
        </pc:sldMkLst>
      </pc:sldChg>
      <pc:sldChg chg="modSp add mod">
        <pc:chgData name="Josiah Smith" userId="4af037b2e1e3ed2d" providerId="LiveId" clId="{EE05848A-6DD7-4974-9496-A93D1B634BCE}" dt="2021-08-04T03:06:34.243" v="4667" actId="20577"/>
        <pc:sldMkLst>
          <pc:docMk/>
          <pc:sldMk cId="3730411271" sldId="548"/>
        </pc:sldMkLst>
        <pc:spChg chg="mod">
          <ac:chgData name="Josiah Smith" userId="4af037b2e1e3ed2d" providerId="LiveId" clId="{EE05848A-6DD7-4974-9496-A93D1B634BCE}" dt="2021-08-04T03:06:34.243" v="4667" actId="20577"/>
          <ac:spMkLst>
            <pc:docMk/>
            <pc:sldMk cId="3730411271" sldId="548"/>
            <ac:spMk id="2" creationId="{00000000-0000-0000-0000-000000000000}"/>
          </ac:spMkLst>
        </pc:spChg>
        <pc:spChg chg="mod">
          <ac:chgData name="Josiah Smith" userId="4af037b2e1e3ed2d" providerId="LiveId" clId="{EE05848A-6DD7-4974-9496-A93D1B634BCE}" dt="2021-08-04T02:59:01.010" v="4174" actId="20577"/>
          <ac:spMkLst>
            <pc:docMk/>
            <pc:sldMk cId="3730411271" sldId="548"/>
            <ac:spMk id="3" creationId="{00000000-0000-0000-0000-000000000000}"/>
          </ac:spMkLst>
        </pc:spChg>
      </pc:sldChg>
      <pc:sldChg chg="delSp modSp add mod">
        <pc:chgData name="Josiah Smith" userId="4af037b2e1e3ed2d" providerId="LiveId" clId="{EE05848A-6DD7-4974-9496-A93D1B634BCE}" dt="2021-08-04T03:13:08.061" v="4878" actId="20577"/>
        <pc:sldMkLst>
          <pc:docMk/>
          <pc:sldMk cId="3378998032" sldId="549"/>
        </pc:sldMkLst>
        <pc:spChg chg="mod">
          <ac:chgData name="Josiah Smith" userId="4af037b2e1e3ed2d" providerId="LiveId" clId="{EE05848A-6DD7-4974-9496-A93D1B634BCE}" dt="2021-08-04T03:13:08.061" v="4878" actId="20577"/>
          <ac:spMkLst>
            <pc:docMk/>
            <pc:sldMk cId="3378998032" sldId="549"/>
            <ac:spMk id="7" creationId="{368BA580-1D38-42BC-B712-4320FA9830D7}"/>
          </ac:spMkLst>
        </pc:spChg>
        <pc:picChg chg="del">
          <ac:chgData name="Josiah Smith" userId="4af037b2e1e3ed2d" providerId="LiveId" clId="{EE05848A-6DD7-4974-9496-A93D1B634BCE}" dt="2021-08-04T03:13:00.125" v="4853" actId="478"/>
          <ac:picMkLst>
            <pc:docMk/>
            <pc:sldMk cId="3378998032" sldId="549"/>
            <ac:picMk id="4" creationId="{F9BBDFFA-2E6B-4DAB-87A8-F5AFE2D5E4C9}"/>
          </ac:picMkLst>
        </pc:picChg>
        <pc:picChg chg="del">
          <ac:chgData name="Josiah Smith" userId="4af037b2e1e3ed2d" providerId="LiveId" clId="{EE05848A-6DD7-4974-9496-A93D1B634BCE}" dt="2021-08-04T03:13:02.137" v="4855" actId="478"/>
          <ac:picMkLst>
            <pc:docMk/>
            <pc:sldMk cId="3378998032" sldId="549"/>
            <ac:picMk id="5" creationId="{3FBB4B3E-0288-48B2-8162-449C499C022D}"/>
          </ac:picMkLst>
        </pc:picChg>
        <pc:picChg chg="del">
          <ac:chgData name="Josiah Smith" userId="4af037b2e1e3ed2d" providerId="LiveId" clId="{EE05848A-6DD7-4974-9496-A93D1B634BCE}" dt="2021-08-04T03:13:01.756" v="4854" actId="478"/>
          <ac:picMkLst>
            <pc:docMk/>
            <pc:sldMk cId="3378998032" sldId="549"/>
            <ac:picMk id="6" creationId="{40E6E453-FEE1-4E42-B21E-C842341B8998}"/>
          </ac:picMkLst>
        </pc:picChg>
        <pc:picChg chg="del">
          <ac:chgData name="Josiah Smith" userId="4af037b2e1e3ed2d" providerId="LiveId" clId="{EE05848A-6DD7-4974-9496-A93D1B634BCE}" dt="2021-08-04T03:13:00.125" v="4853" actId="478"/>
          <ac:picMkLst>
            <pc:docMk/>
            <pc:sldMk cId="3378998032" sldId="549"/>
            <ac:picMk id="8" creationId="{004BAAB8-3810-485B-8FE7-4A19D845A1DC}"/>
          </ac:picMkLst>
        </pc:picChg>
        <pc:picChg chg="del">
          <ac:chgData name="Josiah Smith" userId="4af037b2e1e3ed2d" providerId="LiveId" clId="{EE05848A-6DD7-4974-9496-A93D1B634BCE}" dt="2021-08-04T03:13:00.125" v="4853" actId="478"/>
          <ac:picMkLst>
            <pc:docMk/>
            <pc:sldMk cId="3378998032" sldId="549"/>
            <ac:picMk id="9" creationId="{8027AC28-C077-476D-AA73-B2819DC0E13A}"/>
          </ac:picMkLst>
        </pc:picChg>
        <pc:picChg chg="del">
          <ac:chgData name="Josiah Smith" userId="4af037b2e1e3ed2d" providerId="LiveId" clId="{EE05848A-6DD7-4974-9496-A93D1B634BCE}" dt="2021-08-04T03:13:02.768" v="4856" actId="478"/>
          <ac:picMkLst>
            <pc:docMk/>
            <pc:sldMk cId="3378998032" sldId="549"/>
            <ac:picMk id="10" creationId="{8187FB9C-A6C1-4831-8545-88E01FD9012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effectLst/>
                <a:latin typeface="Arial" charset="0"/>
              </a:defRPr>
            </a:lvl1pPr>
          </a:lstStyle>
          <a:p>
            <a:pPr>
              <a:defRPr/>
            </a:pPr>
            <a:endParaRPr lang="zh-CN" altLang="en-US"/>
          </a:p>
        </p:txBody>
      </p:sp>
      <p:sp>
        <p:nvSpPr>
          <p:cNvPr id="87043" name="Rectangle 3"/>
          <p:cNvSpPr>
            <a:spLocks noGrp="1" noChangeArrowheads="1"/>
          </p:cNvSpPr>
          <p:nvPr>
            <p:ph type="dt" sz="quarter" idx="1"/>
          </p:nvPr>
        </p:nvSpPr>
        <p:spPr bwMode="auto">
          <a:xfrm>
            <a:off x="3884613"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effectLst/>
                <a:latin typeface="Arial" charset="0"/>
              </a:defRPr>
            </a:lvl1pPr>
          </a:lstStyle>
          <a:p>
            <a:pPr>
              <a:defRPr/>
            </a:pPr>
            <a:endParaRPr lang="en-US" altLang="zh-CN"/>
          </a:p>
        </p:txBody>
      </p:sp>
      <p:sp>
        <p:nvSpPr>
          <p:cNvPr id="87044" name="Rectangle 4"/>
          <p:cNvSpPr>
            <a:spLocks noGrp="1" noChangeArrowheads="1"/>
          </p:cNvSpPr>
          <p:nvPr>
            <p:ph type="ftr" sz="quarter" idx="2"/>
          </p:nvPr>
        </p:nvSpPr>
        <p:spPr bwMode="auto">
          <a:xfrm>
            <a:off x="0" y="8737600"/>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effectLst/>
                <a:latin typeface="Arial" charset="0"/>
              </a:defRPr>
            </a:lvl1pPr>
          </a:lstStyle>
          <a:p>
            <a:pPr>
              <a:defRPr/>
            </a:pPr>
            <a:endParaRPr lang="en-US" altLang="zh-CN"/>
          </a:p>
        </p:txBody>
      </p:sp>
      <p:sp>
        <p:nvSpPr>
          <p:cNvPr id="87045" name="Rectangle 5"/>
          <p:cNvSpPr>
            <a:spLocks noGrp="1" noChangeArrowheads="1"/>
          </p:cNvSpPr>
          <p:nvPr>
            <p:ph type="sldNum" sz="quarter" idx="3"/>
          </p:nvPr>
        </p:nvSpPr>
        <p:spPr bwMode="auto">
          <a:xfrm>
            <a:off x="3884613" y="8737600"/>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effectLst/>
              </a:defRPr>
            </a:lvl1pPr>
          </a:lstStyle>
          <a:p>
            <a:fld id="{A5DB5DB7-CEFC-4EFD-89D1-990A3FDDD8F8}" type="slidenum">
              <a:rPr lang="zh-CN" altLang="en-US"/>
              <a:pPr/>
              <a:t>‹#›</a:t>
            </a:fld>
            <a:endParaRPr lang="en-US" altLang="zh-CN"/>
          </a:p>
        </p:txBody>
      </p:sp>
    </p:spTree>
    <p:extLst>
      <p:ext uri="{BB962C8B-B14F-4D97-AF65-F5344CB8AC3E}">
        <p14:creationId xmlns:p14="http://schemas.microsoft.com/office/powerpoint/2010/main" val="17430670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effectLst/>
                <a:latin typeface="Arial" charset="0"/>
              </a:defRPr>
            </a:lvl1pPr>
          </a:lstStyle>
          <a:p>
            <a:pPr>
              <a:defRPr/>
            </a:pPr>
            <a:endParaRPr lang="zh-CN" altLang="en-US"/>
          </a:p>
        </p:txBody>
      </p:sp>
      <p:sp>
        <p:nvSpPr>
          <p:cNvPr id="9219" name="Rectangle 3"/>
          <p:cNvSpPr>
            <a:spLocks noGrp="1" noChangeArrowheads="1"/>
          </p:cNvSpPr>
          <p:nvPr>
            <p:ph type="dt" idx="1"/>
          </p:nvPr>
        </p:nvSpPr>
        <p:spPr bwMode="auto">
          <a:xfrm>
            <a:off x="3884613"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effectLst/>
                <a:latin typeface="Arial" charset="0"/>
              </a:defRPr>
            </a:lvl1pPr>
          </a:lstStyle>
          <a:p>
            <a:pPr>
              <a:defRPr/>
            </a:pPr>
            <a:endParaRPr lang="en-US" altLang="zh-CN"/>
          </a:p>
        </p:txBody>
      </p:sp>
      <p:sp>
        <p:nvSpPr>
          <p:cNvPr id="37892" name="Rectangle 4"/>
          <p:cNvSpPr>
            <a:spLocks noGrp="1" noRot="1" noChangeAspect="1" noChangeArrowheads="1" noTextEdit="1"/>
          </p:cNvSpPr>
          <p:nvPr>
            <p:ph type="sldImg" idx="2"/>
          </p:nvPr>
        </p:nvSpPr>
        <p:spPr bwMode="auto">
          <a:xfrm>
            <a:off x="1130300" y="690563"/>
            <a:ext cx="4598988" cy="3449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5"/>
          <p:cNvSpPr>
            <a:spLocks noGrp="1" noChangeArrowheads="1"/>
          </p:cNvSpPr>
          <p:nvPr>
            <p:ph type="body" sz="quarter" idx="3"/>
          </p:nvPr>
        </p:nvSpPr>
        <p:spPr bwMode="auto">
          <a:xfrm>
            <a:off x="685800" y="4370388"/>
            <a:ext cx="5486400" cy="41386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9222" name="Rectangle 6"/>
          <p:cNvSpPr>
            <a:spLocks noGrp="1" noChangeArrowheads="1"/>
          </p:cNvSpPr>
          <p:nvPr>
            <p:ph type="ftr" sz="quarter" idx="4"/>
          </p:nvPr>
        </p:nvSpPr>
        <p:spPr bwMode="auto">
          <a:xfrm>
            <a:off x="0" y="8737600"/>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effectLst/>
                <a:latin typeface="Arial" charset="0"/>
              </a:defRPr>
            </a:lvl1pPr>
          </a:lstStyle>
          <a:p>
            <a:pPr>
              <a:defRPr/>
            </a:pPr>
            <a:endParaRPr lang="en-US" altLang="zh-CN"/>
          </a:p>
        </p:txBody>
      </p:sp>
      <p:sp>
        <p:nvSpPr>
          <p:cNvPr id="9223" name="Rectangle 7"/>
          <p:cNvSpPr>
            <a:spLocks noGrp="1" noChangeArrowheads="1"/>
          </p:cNvSpPr>
          <p:nvPr>
            <p:ph type="sldNum" sz="quarter" idx="5"/>
          </p:nvPr>
        </p:nvSpPr>
        <p:spPr bwMode="auto">
          <a:xfrm>
            <a:off x="3884613" y="8737600"/>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effectLst/>
              </a:defRPr>
            </a:lvl1pPr>
          </a:lstStyle>
          <a:p>
            <a:fld id="{E51D0603-013E-44C3-A827-90AA378A3BA3}" type="slidenum">
              <a:rPr lang="zh-CN" altLang="en-US"/>
              <a:pPr/>
              <a:t>‹#›</a:t>
            </a:fld>
            <a:endParaRPr lang="en-US" altLang="zh-CN"/>
          </a:p>
        </p:txBody>
      </p:sp>
    </p:spTree>
    <p:extLst>
      <p:ext uri="{BB962C8B-B14F-4D97-AF65-F5344CB8AC3E}">
        <p14:creationId xmlns:p14="http://schemas.microsoft.com/office/powerpoint/2010/main" val="34910594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1D0603-013E-44C3-A827-90AA378A3BA3}" type="slidenum">
              <a:rPr lang="zh-CN" altLang="en-US" smtClean="0"/>
              <a:pPr/>
              <a:t>1</a:t>
            </a:fld>
            <a:endParaRPr lang="en-US" altLang="zh-CN"/>
          </a:p>
        </p:txBody>
      </p:sp>
    </p:spTree>
    <p:extLst>
      <p:ext uri="{BB962C8B-B14F-4D97-AF65-F5344CB8AC3E}">
        <p14:creationId xmlns:p14="http://schemas.microsoft.com/office/powerpoint/2010/main" val="2415319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1D0603-013E-44C3-A827-90AA378A3BA3}" type="slidenum">
              <a:rPr lang="zh-CN" altLang="en-US" smtClean="0"/>
              <a:pPr/>
              <a:t>10</a:t>
            </a:fld>
            <a:endParaRPr lang="en-US" altLang="zh-CN"/>
          </a:p>
        </p:txBody>
      </p:sp>
    </p:spTree>
    <p:extLst>
      <p:ext uri="{BB962C8B-B14F-4D97-AF65-F5344CB8AC3E}">
        <p14:creationId xmlns:p14="http://schemas.microsoft.com/office/powerpoint/2010/main" val="2239206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1D0603-013E-44C3-A827-90AA378A3BA3}" type="slidenum">
              <a:rPr lang="zh-CN" altLang="en-US" smtClean="0"/>
              <a:pPr/>
              <a:t>11</a:t>
            </a:fld>
            <a:endParaRPr lang="en-US" altLang="zh-CN"/>
          </a:p>
        </p:txBody>
      </p:sp>
    </p:spTree>
    <p:extLst>
      <p:ext uri="{BB962C8B-B14F-4D97-AF65-F5344CB8AC3E}">
        <p14:creationId xmlns:p14="http://schemas.microsoft.com/office/powerpoint/2010/main" val="3340026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1D0603-013E-44C3-A827-90AA378A3BA3}" type="slidenum">
              <a:rPr lang="zh-CN" altLang="en-US" smtClean="0"/>
              <a:pPr/>
              <a:t>12</a:t>
            </a:fld>
            <a:endParaRPr lang="en-US" altLang="zh-CN"/>
          </a:p>
        </p:txBody>
      </p:sp>
    </p:spTree>
    <p:extLst>
      <p:ext uri="{BB962C8B-B14F-4D97-AF65-F5344CB8AC3E}">
        <p14:creationId xmlns:p14="http://schemas.microsoft.com/office/powerpoint/2010/main" val="2196562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1D0603-013E-44C3-A827-90AA378A3BA3}" type="slidenum">
              <a:rPr lang="zh-CN" altLang="en-US" smtClean="0"/>
              <a:pPr/>
              <a:t>13</a:t>
            </a:fld>
            <a:endParaRPr lang="en-US" altLang="zh-CN"/>
          </a:p>
        </p:txBody>
      </p:sp>
    </p:spTree>
    <p:extLst>
      <p:ext uri="{BB962C8B-B14F-4D97-AF65-F5344CB8AC3E}">
        <p14:creationId xmlns:p14="http://schemas.microsoft.com/office/powerpoint/2010/main" val="1963638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1D0603-013E-44C3-A827-90AA378A3BA3}" type="slidenum">
              <a:rPr lang="zh-CN" altLang="en-US" smtClean="0"/>
              <a:pPr/>
              <a:t>14</a:t>
            </a:fld>
            <a:endParaRPr lang="en-US" altLang="zh-CN"/>
          </a:p>
        </p:txBody>
      </p:sp>
    </p:spTree>
    <p:extLst>
      <p:ext uri="{BB962C8B-B14F-4D97-AF65-F5344CB8AC3E}">
        <p14:creationId xmlns:p14="http://schemas.microsoft.com/office/powerpoint/2010/main" val="4165704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1D0603-013E-44C3-A827-90AA378A3BA3}" type="slidenum">
              <a:rPr lang="zh-CN" altLang="en-US" smtClean="0"/>
              <a:pPr/>
              <a:t>15</a:t>
            </a:fld>
            <a:endParaRPr lang="en-US" altLang="zh-CN"/>
          </a:p>
        </p:txBody>
      </p:sp>
    </p:spTree>
    <p:extLst>
      <p:ext uri="{BB962C8B-B14F-4D97-AF65-F5344CB8AC3E}">
        <p14:creationId xmlns:p14="http://schemas.microsoft.com/office/powerpoint/2010/main" val="2109570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1D0603-013E-44C3-A827-90AA378A3BA3}" type="slidenum">
              <a:rPr lang="zh-CN" altLang="en-US" smtClean="0"/>
              <a:pPr/>
              <a:t>16</a:t>
            </a:fld>
            <a:endParaRPr lang="en-US" altLang="zh-CN"/>
          </a:p>
        </p:txBody>
      </p:sp>
    </p:spTree>
    <p:extLst>
      <p:ext uri="{BB962C8B-B14F-4D97-AF65-F5344CB8AC3E}">
        <p14:creationId xmlns:p14="http://schemas.microsoft.com/office/powerpoint/2010/main" val="91231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1D0603-013E-44C3-A827-90AA378A3BA3}" type="slidenum">
              <a:rPr lang="zh-CN" altLang="en-US" smtClean="0"/>
              <a:pPr/>
              <a:t>17</a:t>
            </a:fld>
            <a:endParaRPr lang="en-US" altLang="zh-CN"/>
          </a:p>
        </p:txBody>
      </p:sp>
    </p:spTree>
    <p:extLst>
      <p:ext uri="{BB962C8B-B14F-4D97-AF65-F5344CB8AC3E}">
        <p14:creationId xmlns:p14="http://schemas.microsoft.com/office/powerpoint/2010/main" val="2122713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1D0603-013E-44C3-A827-90AA378A3BA3}" type="slidenum">
              <a:rPr lang="zh-CN" altLang="en-US" smtClean="0"/>
              <a:pPr/>
              <a:t>18</a:t>
            </a:fld>
            <a:endParaRPr lang="en-US" altLang="zh-CN"/>
          </a:p>
        </p:txBody>
      </p:sp>
    </p:spTree>
    <p:extLst>
      <p:ext uri="{BB962C8B-B14F-4D97-AF65-F5344CB8AC3E}">
        <p14:creationId xmlns:p14="http://schemas.microsoft.com/office/powerpoint/2010/main" val="427164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1D0603-013E-44C3-A827-90AA378A3BA3}" type="slidenum">
              <a:rPr lang="zh-CN" altLang="en-US" smtClean="0"/>
              <a:pPr/>
              <a:t>19</a:t>
            </a:fld>
            <a:endParaRPr lang="en-US" altLang="zh-CN"/>
          </a:p>
        </p:txBody>
      </p:sp>
    </p:spTree>
    <p:extLst>
      <p:ext uri="{BB962C8B-B14F-4D97-AF65-F5344CB8AC3E}">
        <p14:creationId xmlns:p14="http://schemas.microsoft.com/office/powerpoint/2010/main" val="2139516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1D0603-013E-44C3-A827-90AA378A3BA3}" type="slidenum">
              <a:rPr lang="zh-CN" altLang="en-US" smtClean="0"/>
              <a:pPr/>
              <a:t>2</a:t>
            </a:fld>
            <a:endParaRPr lang="en-US" altLang="zh-CN"/>
          </a:p>
        </p:txBody>
      </p:sp>
    </p:spTree>
    <p:extLst>
      <p:ext uri="{BB962C8B-B14F-4D97-AF65-F5344CB8AC3E}">
        <p14:creationId xmlns:p14="http://schemas.microsoft.com/office/powerpoint/2010/main" val="3234139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1D0603-013E-44C3-A827-90AA378A3BA3}" type="slidenum">
              <a:rPr lang="zh-CN" altLang="en-US" smtClean="0"/>
              <a:pPr/>
              <a:t>20</a:t>
            </a:fld>
            <a:endParaRPr lang="en-US" altLang="zh-CN"/>
          </a:p>
        </p:txBody>
      </p:sp>
    </p:spTree>
    <p:extLst>
      <p:ext uri="{BB962C8B-B14F-4D97-AF65-F5344CB8AC3E}">
        <p14:creationId xmlns:p14="http://schemas.microsoft.com/office/powerpoint/2010/main" val="885820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1D0603-013E-44C3-A827-90AA378A3BA3}" type="slidenum">
              <a:rPr lang="zh-CN" altLang="en-US" smtClean="0"/>
              <a:pPr/>
              <a:t>21</a:t>
            </a:fld>
            <a:endParaRPr lang="en-US" altLang="zh-CN"/>
          </a:p>
        </p:txBody>
      </p:sp>
    </p:spTree>
    <p:extLst>
      <p:ext uri="{BB962C8B-B14F-4D97-AF65-F5344CB8AC3E}">
        <p14:creationId xmlns:p14="http://schemas.microsoft.com/office/powerpoint/2010/main" val="1671732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1D0603-013E-44C3-A827-90AA378A3BA3}" type="slidenum">
              <a:rPr lang="zh-CN" altLang="en-US" smtClean="0"/>
              <a:pPr/>
              <a:t>22</a:t>
            </a:fld>
            <a:endParaRPr lang="en-US" altLang="zh-CN"/>
          </a:p>
        </p:txBody>
      </p:sp>
    </p:spTree>
    <p:extLst>
      <p:ext uri="{BB962C8B-B14F-4D97-AF65-F5344CB8AC3E}">
        <p14:creationId xmlns:p14="http://schemas.microsoft.com/office/powerpoint/2010/main" val="3747595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1D0603-013E-44C3-A827-90AA378A3BA3}" type="slidenum">
              <a:rPr lang="zh-CN" altLang="en-US" smtClean="0"/>
              <a:pPr/>
              <a:t>23</a:t>
            </a:fld>
            <a:endParaRPr lang="en-US" altLang="zh-CN"/>
          </a:p>
        </p:txBody>
      </p:sp>
    </p:spTree>
    <p:extLst>
      <p:ext uri="{BB962C8B-B14F-4D97-AF65-F5344CB8AC3E}">
        <p14:creationId xmlns:p14="http://schemas.microsoft.com/office/powerpoint/2010/main" val="3227019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1D0603-013E-44C3-A827-90AA378A3BA3}" type="slidenum">
              <a:rPr lang="zh-CN" altLang="en-US" smtClean="0"/>
              <a:pPr/>
              <a:t>25</a:t>
            </a:fld>
            <a:endParaRPr lang="en-US" altLang="zh-CN"/>
          </a:p>
        </p:txBody>
      </p:sp>
    </p:spTree>
    <p:extLst>
      <p:ext uri="{BB962C8B-B14F-4D97-AF65-F5344CB8AC3E}">
        <p14:creationId xmlns:p14="http://schemas.microsoft.com/office/powerpoint/2010/main" val="2905249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1D0603-013E-44C3-A827-90AA378A3BA3}" type="slidenum">
              <a:rPr lang="zh-CN" altLang="en-US" smtClean="0"/>
              <a:pPr/>
              <a:t>3</a:t>
            </a:fld>
            <a:endParaRPr lang="en-US" altLang="zh-CN"/>
          </a:p>
        </p:txBody>
      </p:sp>
    </p:spTree>
    <p:extLst>
      <p:ext uri="{BB962C8B-B14F-4D97-AF65-F5344CB8AC3E}">
        <p14:creationId xmlns:p14="http://schemas.microsoft.com/office/powerpoint/2010/main" val="1447035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05475" eaLnBrk="0" hangingPunct="0">
              <a:spcBef>
                <a:spcPct val="30000"/>
              </a:spcBef>
              <a:defRPr sz="1100">
                <a:solidFill>
                  <a:schemeClr val="tx1"/>
                </a:solidFill>
                <a:latin typeface="Arial" pitchFamily="34" charset="0"/>
              </a:defRPr>
            </a:lvl1pPr>
            <a:lvl2pPr marL="702756" indent="-270291" algn="l" defTabSz="905475" eaLnBrk="0" hangingPunct="0">
              <a:spcBef>
                <a:spcPct val="30000"/>
              </a:spcBef>
              <a:defRPr sz="1100">
                <a:solidFill>
                  <a:schemeClr val="tx1"/>
                </a:solidFill>
                <a:latin typeface="Arial" pitchFamily="34" charset="0"/>
              </a:defRPr>
            </a:lvl2pPr>
            <a:lvl3pPr marL="1081164" indent="-216233" algn="l" defTabSz="905475" eaLnBrk="0" hangingPunct="0">
              <a:spcBef>
                <a:spcPct val="30000"/>
              </a:spcBef>
              <a:defRPr sz="1100">
                <a:solidFill>
                  <a:schemeClr val="tx1"/>
                </a:solidFill>
                <a:latin typeface="Arial" pitchFamily="34" charset="0"/>
              </a:defRPr>
            </a:lvl3pPr>
            <a:lvl4pPr marL="1513629" indent="-216233" algn="l" defTabSz="905475" eaLnBrk="0" hangingPunct="0">
              <a:spcBef>
                <a:spcPct val="30000"/>
              </a:spcBef>
              <a:defRPr sz="1100">
                <a:solidFill>
                  <a:schemeClr val="tx1"/>
                </a:solidFill>
                <a:latin typeface="Arial" pitchFamily="34" charset="0"/>
              </a:defRPr>
            </a:lvl4pPr>
            <a:lvl5pPr marL="1946095" indent="-216233" algn="l" defTabSz="905475" eaLnBrk="0" hangingPunct="0">
              <a:spcBef>
                <a:spcPct val="30000"/>
              </a:spcBef>
              <a:defRPr sz="1100">
                <a:solidFill>
                  <a:schemeClr val="tx1"/>
                </a:solidFill>
                <a:latin typeface="Arial" pitchFamily="34" charset="0"/>
              </a:defRPr>
            </a:lvl5pPr>
            <a:lvl6pPr marL="2378560" indent="-216233" defTabSz="905475" eaLnBrk="0" fontAlgn="base" hangingPunct="0">
              <a:spcBef>
                <a:spcPct val="30000"/>
              </a:spcBef>
              <a:spcAft>
                <a:spcPct val="0"/>
              </a:spcAft>
              <a:defRPr sz="1100">
                <a:solidFill>
                  <a:schemeClr val="tx1"/>
                </a:solidFill>
                <a:latin typeface="Arial" pitchFamily="34" charset="0"/>
              </a:defRPr>
            </a:lvl6pPr>
            <a:lvl7pPr marL="2811026" indent="-216233" defTabSz="905475" eaLnBrk="0" fontAlgn="base" hangingPunct="0">
              <a:spcBef>
                <a:spcPct val="30000"/>
              </a:spcBef>
              <a:spcAft>
                <a:spcPct val="0"/>
              </a:spcAft>
              <a:defRPr sz="1100">
                <a:solidFill>
                  <a:schemeClr val="tx1"/>
                </a:solidFill>
                <a:latin typeface="Arial" pitchFamily="34" charset="0"/>
              </a:defRPr>
            </a:lvl7pPr>
            <a:lvl8pPr marL="3243491" indent="-216233" defTabSz="905475" eaLnBrk="0" fontAlgn="base" hangingPunct="0">
              <a:spcBef>
                <a:spcPct val="30000"/>
              </a:spcBef>
              <a:spcAft>
                <a:spcPct val="0"/>
              </a:spcAft>
              <a:defRPr sz="1100">
                <a:solidFill>
                  <a:schemeClr val="tx1"/>
                </a:solidFill>
                <a:latin typeface="Arial" pitchFamily="34" charset="0"/>
              </a:defRPr>
            </a:lvl8pPr>
            <a:lvl9pPr marL="3675957" indent="-216233" defTabSz="905475" eaLnBrk="0" fontAlgn="base" hangingPunct="0">
              <a:spcBef>
                <a:spcPct val="30000"/>
              </a:spcBef>
              <a:spcAft>
                <a:spcPct val="0"/>
              </a:spcAft>
              <a:defRPr sz="1100">
                <a:solidFill>
                  <a:schemeClr val="tx1"/>
                </a:solidFill>
                <a:latin typeface="Arial" pitchFamily="34" charset="0"/>
              </a:defRPr>
            </a:lvl9pPr>
          </a:lstStyle>
          <a:p>
            <a:pPr algn="r" eaLnBrk="1" hangingPunct="1">
              <a:spcBef>
                <a:spcPct val="0"/>
              </a:spcBef>
            </a:pPr>
            <a:fld id="{9458556E-1C70-4BC1-8EF3-65CFC98FCAAC}" type="slidenum">
              <a:rPr lang="en-US" altLang="en-US" sz="1200"/>
              <a:pPr algn="r" eaLnBrk="1" hangingPunct="1">
                <a:spcBef>
                  <a:spcPct val="0"/>
                </a:spcBef>
              </a:pPr>
              <a:t>4</a:t>
            </a:fld>
            <a:endParaRPr lang="en-US" altLang="en-US" sz="1200" dirty="0"/>
          </a:p>
        </p:txBody>
      </p:sp>
      <p:sp>
        <p:nvSpPr>
          <p:cNvPr id="66563" name="Rectangle 2"/>
          <p:cNvSpPr>
            <a:spLocks noGrp="1" noRot="1" noChangeAspect="1" noChangeArrowheads="1" noTextEdit="1"/>
          </p:cNvSpPr>
          <p:nvPr>
            <p:ph type="sldImg"/>
          </p:nvPr>
        </p:nvSpPr>
        <p:spPr>
          <a:xfrm>
            <a:off x="1144588" y="685800"/>
            <a:ext cx="4570412" cy="3429000"/>
          </a:xfrm>
          <a:ln/>
        </p:spPr>
      </p:sp>
      <p:sp>
        <p:nvSpPr>
          <p:cNvPr id="66564" name="Notes Placeholder 4"/>
          <p:cNvSpPr>
            <a:spLocks noGrp="1"/>
          </p:cNvSpPr>
          <p:nvPr/>
        </p:nvSpPr>
        <p:spPr bwMode="auto">
          <a:xfrm>
            <a:off x="686098" y="4343703"/>
            <a:ext cx="5485805" cy="411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56" tIns="45277" rIns="90556" bIns="45277"/>
          <a:lstStyle>
            <a:lvl1pPr algn="l" eaLnBrk="0" hangingPunct="0">
              <a:spcBef>
                <a:spcPct val="30000"/>
              </a:spcBef>
              <a:defRPr sz="1200">
                <a:solidFill>
                  <a:schemeClr val="tx1"/>
                </a:solidFill>
                <a:latin typeface="Arial" pitchFamily="34" charset="0"/>
              </a:defRPr>
            </a:lvl1pPr>
            <a:lvl2pPr marL="742950" indent="-285750" algn="l" eaLnBrk="0" hangingPunct="0">
              <a:spcBef>
                <a:spcPct val="30000"/>
              </a:spcBef>
              <a:defRPr sz="1200">
                <a:solidFill>
                  <a:schemeClr val="tx1"/>
                </a:solidFill>
                <a:latin typeface="Arial" pitchFamily="34" charset="0"/>
              </a:defRPr>
            </a:lvl2pPr>
            <a:lvl3pPr marL="1143000" indent="-228600" algn="l" eaLnBrk="0" hangingPunct="0">
              <a:spcBef>
                <a:spcPct val="30000"/>
              </a:spcBef>
              <a:defRPr sz="1200">
                <a:solidFill>
                  <a:schemeClr val="tx1"/>
                </a:solidFill>
                <a:latin typeface="Arial" pitchFamily="34" charset="0"/>
              </a:defRPr>
            </a:lvl3pPr>
            <a:lvl4pPr marL="1600200" indent="-228600" algn="l" eaLnBrk="0" hangingPunct="0">
              <a:spcBef>
                <a:spcPct val="30000"/>
              </a:spcBef>
              <a:defRPr sz="1200">
                <a:solidFill>
                  <a:schemeClr val="tx1"/>
                </a:solidFill>
                <a:latin typeface="Arial" pitchFamily="34" charset="0"/>
              </a:defRPr>
            </a:lvl4pPr>
            <a:lvl5pPr marL="2057400" indent="-228600" algn="l"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endParaRPr lang="en-US" altLang="en-US" dirty="0"/>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5112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05475" eaLnBrk="0" hangingPunct="0">
              <a:spcBef>
                <a:spcPct val="30000"/>
              </a:spcBef>
              <a:defRPr sz="1100">
                <a:solidFill>
                  <a:schemeClr val="tx1"/>
                </a:solidFill>
                <a:latin typeface="Arial" pitchFamily="34" charset="0"/>
              </a:defRPr>
            </a:lvl1pPr>
            <a:lvl2pPr marL="702756" indent="-270291" algn="l" defTabSz="905475" eaLnBrk="0" hangingPunct="0">
              <a:spcBef>
                <a:spcPct val="30000"/>
              </a:spcBef>
              <a:defRPr sz="1100">
                <a:solidFill>
                  <a:schemeClr val="tx1"/>
                </a:solidFill>
                <a:latin typeface="Arial" pitchFamily="34" charset="0"/>
              </a:defRPr>
            </a:lvl2pPr>
            <a:lvl3pPr marL="1081164" indent="-216233" algn="l" defTabSz="905475" eaLnBrk="0" hangingPunct="0">
              <a:spcBef>
                <a:spcPct val="30000"/>
              </a:spcBef>
              <a:defRPr sz="1100">
                <a:solidFill>
                  <a:schemeClr val="tx1"/>
                </a:solidFill>
                <a:latin typeface="Arial" pitchFamily="34" charset="0"/>
              </a:defRPr>
            </a:lvl3pPr>
            <a:lvl4pPr marL="1513629" indent="-216233" algn="l" defTabSz="905475" eaLnBrk="0" hangingPunct="0">
              <a:spcBef>
                <a:spcPct val="30000"/>
              </a:spcBef>
              <a:defRPr sz="1100">
                <a:solidFill>
                  <a:schemeClr val="tx1"/>
                </a:solidFill>
                <a:latin typeface="Arial" pitchFamily="34" charset="0"/>
              </a:defRPr>
            </a:lvl4pPr>
            <a:lvl5pPr marL="1946095" indent="-216233" algn="l" defTabSz="905475" eaLnBrk="0" hangingPunct="0">
              <a:spcBef>
                <a:spcPct val="30000"/>
              </a:spcBef>
              <a:defRPr sz="1100">
                <a:solidFill>
                  <a:schemeClr val="tx1"/>
                </a:solidFill>
                <a:latin typeface="Arial" pitchFamily="34" charset="0"/>
              </a:defRPr>
            </a:lvl5pPr>
            <a:lvl6pPr marL="2378560" indent="-216233" defTabSz="905475" eaLnBrk="0" fontAlgn="base" hangingPunct="0">
              <a:spcBef>
                <a:spcPct val="30000"/>
              </a:spcBef>
              <a:spcAft>
                <a:spcPct val="0"/>
              </a:spcAft>
              <a:defRPr sz="1100">
                <a:solidFill>
                  <a:schemeClr val="tx1"/>
                </a:solidFill>
                <a:latin typeface="Arial" pitchFamily="34" charset="0"/>
              </a:defRPr>
            </a:lvl6pPr>
            <a:lvl7pPr marL="2811026" indent="-216233" defTabSz="905475" eaLnBrk="0" fontAlgn="base" hangingPunct="0">
              <a:spcBef>
                <a:spcPct val="30000"/>
              </a:spcBef>
              <a:spcAft>
                <a:spcPct val="0"/>
              </a:spcAft>
              <a:defRPr sz="1100">
                <a:solidFill>
                  <a:schemeClr val="tx1"/>
                </a:solidFill>
                <a:latin typeface="Arial" pitchFamily="34" charset="0"/>
              </a:defRPr>
            </a:lvl7pPr>
            <a:lvl8pPr marL="3243491" indent="-216233" defTabSz="905475" eaLnBrk="0" fontAlgn="base" hangingPunct="0">
              <a:spcBef>
                <a:spcPct val="30000"/>
              </a:spcBef>
              <a:spcAft>
                <a:spcPct val="0"/>
              </a:spcAft>
              <a:defRPr sz="1100">
                <a:solidFill>
                  <a:schemeClr val="tx1"/>
                </a:solidFill>
                <a:latin typeface="Arial" pitchFamily="34" charset="0"/>
              </a:defRPr>
            </a:lvl8pPr>
            <a:lvl9pPr marL="3675957" indent="-216233" defTabSz="905475" eaLnBrk="0" fontAlgn="base" hangingPunct="0">
              <a:spcBef>
                <a:spcPct val="30000"/>
              </a:spcBef>
              <a:spcAft>
                <a:spcPct val="0"/>
              </a:spcAft>
              <a:defRPr sz="1100">
                <a:solidFill>
                  <a:schemeClr val="tx1"/>
                </a:solidFill>
                <a:latin typeface="Arial" pitchFamily="34" charset="0"/>
              </a:defRPr>
            </a:lvl9pPr>
          </a:lstStyle>
          <a:p>
            <a:pPr algn="r" eaLnBrk="1" hangingPunct="1">
              <a:spcBef>
                <a:spcPct val="0"/>
              </a:spcBef>
            </a:pPr>
            <a:fld id="{3E1D116A-FD67-42F7-B8D4-16CB34DF53D9}" type="slidenum">
              <a:rPr lang="en-US" altLang="en-US" sz="1200"/>
              <a:pPr algn="r" eaLnBrk="1" hangingPunct="1">
                <a:spcBef>
                  <a:spcPct val="0"/>
                </a:spcBef>
              </a:pPr>
              <a:t>5</a:t>
            </a:fld>
            <a:endParaRPr lang="en-US" altLang="en-US" sz="1200"/>
          </a:p>
        </p:txBody>
      </p:sp>
      <p:sp>
        <p:nvSpPr>
          <p:cNvPr id="74755" name="Rectangle 2"/>
          <p:cNvSpPr>
            <a:spLocks noGrp="1" noRot="1" noChangeAspect="1" noChangeArrowheads="1" noTextEdit="1"/>
          </p:cNvSpPr>
          <p:nvPr>
            <p:ph type="sldImg"/>
          </p:nvPr>
        </p:nvSpPr>
        <p:spPr>
          <a:xfrm>
            <a:off x="1130300" y="690563"/>
            <a:ext cx="4598988" cy="3449637"/>
          </a:xfrm>
          <a:ln/>
        </p:spPr>
      </p:sp>
      <p:sp>
        <p:nvSpPr>
          <p:cNvPr id="74756" name="Rectangle 3"/>
          <p:cNvSpPr>
            <a:spLocks noGrp="1" noChangeArrowheads="1"/>
          </p:cNvSpPr>
          <p:nvPr>
            <p:ph type="body" idx="1"/>
          </p:nvPr>
        </p:nvSpPr>
        <p:spPr>
          <a:xfrm>
            <a:off x="686098" y="4370098"/>
            <a:ext cx="5485805" cy="413889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lstStyle/>
          <a:p>
            <a:pPr eaLnBrk="1" hangingPunct="1"/>
            <a:endParaRPr lang="en-US" altLang="en-US" dirty="0"/>
          </a:p>
        </p:txBody>
      </p:sp>
    </p:spTree>
    <p:extLst>
      <p:ext uri="{BB962C8B-B14F-4D97-AF65-F5344CB8AC3E}">
        <p14:creationId xmlns:p14="http://schemas.microsoft.com/office/powerpoint/2010/main" val="2827527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05475" eaLnBrk="0" hangingPunct="0">
              <a:spcBef>
                <a:spcPct val="30000"/>
              </a:spcBef>
              <a:defRPr sz="1100">
                <a:solidFill>
                  <a:schemeClr val="tx1"/>
                </a:solidFill>
                <a:latin typeface="Arial" pitchFamily="34" charset="0"/>
              </a:defRPr>
            </a:lvl1pPr>
            <a:lvl2pPr marL="702756" indent="-270291" algn="l" defTabSz="905475" eaLnBrk="0" hangingPunct="0">
              <a:spcBef>
                <a:spcPct val="30000"/>
              </a:spcBef>
              <a:defRPr sz="1100">
                <a:solidFill>
                  <a:schemeClr val="tx1"/>
                </a:solidFill>
                <a:latin typeface="Arial" pitchFamily="34" charset="0"/>
              </a:defRPr>
            </a:lvl2pPr>
            <a:lvl3pPr marL="1081164" indent="-216233" algn="l" defTabSz="905475" eaLnBrk="0" hangingPunct="0">
              <a:spcBef>
                <a:spcPct val="30000"/>
              </a:spcBef>
              <a:defRPr sz="1100">
                <a:solidFill>
                  <a:schemeClr val="tx1"/>
                </a:solidFill>
                <a:latin typeface="Arial" pitchFamily="34" charset="0"/>
              </a:defRPr>
            </a:lvl3pPr>
            <a:lvl4pPr marL="1513629" indent="-216233" algn="l" defTabSz="905475" eaLnBrk="0" hangingPunct="0">
              <a:spcBef>
                <a:spcPct val="30000"/>
              </a:spcBef>
              <a:defRPr sz="1100">
                <a:solidFill>
                  <a:schemeClr val="tx1"/>
                </a:solidFill>
                <a:latin typeface="Arial" pitchFamily="34" charset="0"/>
              </a:defRPr>
            </a:lvl4pPr>
            <a:lvl5pPr marL="1946095" indent="-216233" algn="l" defTabSz="905475" eaLnBrk="0" hangingPunct="0">
              <a:spcBef>
                <a:spcPct val="30000"/>
              </a:spcBef>
              <a:defRPr sz="1100">
                <a:solidFill>
                  <a:schemeClr val="tx1"/>
                </a:solidFill>
                <a:latin typeface="Arial" pitchFamily="34" charset="0"/>
              </a:defRPr>
            </a:lvl5pPr>
            <a:lvl6pPr marL="2378560" indent="-216233" defTabSz="905475" eaLnBrk="0" fontAlgn="base" hangingPunct="0">
              <a:spcBef>
                <a:spcPct val="30000"/>
              </a:spcBef>
              <a:spcAft>
                <a:spcPct val="0"/>
              </a:spcAft>
              <a:defRPr sz="1100">
                <a:solidFill>
                  <a:schemeClr val="tx1"/>
                </a:solidFill>
                <a:latin typeface="Arial" pitchFamily="34" charset="0"/>
              </a:defRPr>
            </a:lvl6pPr>
            <a:lvl7pPr marL="2811026" indent="-216233" defTabSz="905475" eaLnBrk="0" fontAlgn="base" hangingPunct="0">
              <a:spcBef>
                <a:spcPct val="30000"/>
              </a:spcBef>
              <a:spcAft>
                <a:spcPct val="0"/>
              </a:spcAft>
              <a:defRPr sz="1100">
                <a:solidFill>
                  <a:schemeClr val="tx1"/>
                </a:solidFill>
                <a:latin typeface="Arial" pitchFamily="34" charset="0"/>
              </a:defRPr>
            </a:lvl7pPr>
            <a:lvl8pPr marL="3243491" indent="-216233" defTabSz="905475" eaLnBrk="0" fontAlgn="base" hangingPunct="0">
              <a:spcBef>
                <a:spcPct val="30000"/>
              </a:spcBef>
              <a:spcAft>
                <a:spcPct val="0"/>
              </a:spcAft>
              <a:defRPr sz="1100">
                <a:solidFill>
                  <a:schemeClr val="tx1"/>
                </a:solidFill>
                <a:latin typeface="Arial" pitchFamily="34" charset="0"/>
              </a:defRPr>
            </a:lvl8pPr>
            <a:lvl9pPr marL="3675957" indent="-216233" defTabSz="905475" eaLnBrk="0" fontAlgn="base" hangingPunct="0">
              <a:spcBef>
                <a:spcPct val="30000"/>
              </a:spcBef>
              <a:spcAft>
                <a:spcPct val="0"/>
              </a:spcAft>
              <a:defRPr sz="1100">
                <a:solidFill>
                  <a:schemeClr val="tx1"/>
                </a:solidFill>
                <a:latin typeface="Arial" pitchFamily="34" charset="0"/>
              </a:defRPr>
            </a:lvl9pPr>
          </a:lstStyle>
          <a:p>
            <a:pPr algn="r" eaLnBrk="1" hangingPunct="1">
              <a:spcBef>
                <a:spcPct val="0"/>
              </a:spcBef>
            </a:pPr>
            <a:fld id="{9458556E-1C70-4BC1-8EF3-65CFC98FCAAC}" type="slidenum">
              <a:rPr lang="en-US" altLang="en-US" sz="1200"/>
              <a:pPr algn="r" eaLnBrk="1" hangingPunct="1">
                <a:spcBef>
                  <a:spcPct val="0"/>
                </a:spcBef>
              </a:pPr>
              <a:t>6</a:t>
            </a:fld>
            <a:endParaRPr lang="en-US" altLang="en-US" sz="1200" dirty="0"/>
          </a:p>
        </p:txBody>
      </p:sp>
      <p:sp>
        <p:nvSpPr>
          <p:cNvPr id="66563" name="Rectangle 2"/>
          <p:cNvSpPr>
            <a:spLocks noGrp="1" noRot="1" noChangeAspect="1" noChangeArrowheads="1" noTextEdit="1"/>
          </p:cNvSpPr>
          <p:nvPr>
            <p:ph type="sldImg"/>
          </p:nvPr>
        </p:nvSpPr>
        <p:spPr>
          <a:xfrm>
            <a:off x="1144588" y="685800"/>
            <a:ext cx="4570412" cy="3429000"/>
          </a:xfrm>
          <a:ln/>
        </p:spPr>
      </p:sp>
      <p:sp>
        <p:nvSpPr>
          <p:cNvPr id="66564" name="Notes Placeholder 4"/>
          <p:cNvSpPr>
            <a:spLocks noGrp="1"/>
          </p:cNvSpPr>
          <p:nvPr/>
        </p:nvSpPr>
        <p:spPr bwMode="auto">
          <a:xfrm>
            <a:off x="686098" y="4343703"/>
            <a:ext cx="5485805" cy="411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56" tIns="45277" rIns="90556" bIns="45277"/>
          <a:lstStyle>
            <a:lvl1pPr algn="l" eaLnBrk="0" hangingPunct="0">
              <a:spcBef>
                <a:spcPct val="30000"/>
              </a:spcBef>
              <a:defRPr sz="1200">
                <a:solidFill>
                  <a:schemeClr val="tx1"/>
                </a:solidFill>
                <a:latin typeface="Arial" pitchFamily="34" charset="0"/>
              </a:defRPr>
            </a:lvl1pPr>
            <a:lvl2pPr marL="742950" indent="-285750" algn="l" eaLnBrk="0" hangingPunct="0">
              <a:spcBef>
                <a:spcPct val="30000"/>
              </a:spcBef>
              <a:defRPr sz="1200">
                <a:solidFill>
                  <a:schemeClr val="tx1"/>
                </a:solidFill>
                <a:latin typeface="Arial" pitchFamily="34" charset="0"/>
              </a:defRPr>
            </a:lvl2pPr>
            <a:lvl3pPr marL="1143000" indent="-228600" algn="l" eaLnBrk="0" hangingPunct="0">
              <a:spcBef>
                <a:spcPct val="30000"/>
              </a:spcBef>
              <a:defRPr sz="1200">
                <a:solidFill>
                  <a:schemeClr val="tx1"/>
                </a:solidFill>
                <a:latin typeface="Arial" pitchFamily="34" charset="0"/>
              </a:defRPr>
            </a:lvl3pPr>
            <a:lvl4pPr marL="1600200" indent="-228600" algn="l" eaLnBrk="0" hangingPunct="0">
              <a:spcBef>
                <a:spcPct val="30000"/>
              </a:spcBef>
              <a:defRPr sz="1200">
                <a:solidFill>
                  <a:schemeClr val="tx1"/>
                </a:solidFill>
                <a:latin typeface="Arial" pitchFamily="34" charset="0"/>
              </a:defRPr>
            </a:lvl4pPr>
            <a:lvl5pPr marL="2057400" indent="-228600" algn="l"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endParaRPr lang="en-US" altLang="en-US" dirty="0"/>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9252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1D0603-013E-44C3-A827-90AA378A3BA3}" type="slidenum">
              <a:rPr lang="zh-CN" altLang="en-US" smtClean="0"/>
              <a:pPr/>
              <a:t>7</a:t>
            </a:fld>
            <a:endParaRPr lang="en-US" altLang="zh-CN"/>
          </a:p>
        </p:txBody>
      </p:sp>
    </p:spTree>
    <p:extLst>
      <p:ext uri="{BB962C8B-B14F-4D97-AF65-F5344CB8AC3E}">
        <p14:creationId xmlns:p14="http://schemas.microsoft.com/office/powerpoint/2010/main" val="3157802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1D0603-013E-44C3-A827-90AA378A3BA3}" type="slidenum">
              <a:rPr lang="zh-CN" altLang="en-US" smtClean="0"/>
              <a:pPr/>
              <a:t>8</a:t>
            </a:fld>
            <a:endParaRPr lang="en-US" altLang="zh-CN"/>
          </a:p>
        </p:txBody>
      </p:sp>
    </p:spTree>
    <p:extLst>
      <p:ext uri="{BB962C8B-B14F-4D97-AF65-F5344CB8AC3E}">
        <p14:creationId xmlns:p14="http://schemas.microsoft.com/office/powerpoint/2010/main" val="86964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1D0603-013E-44C3-A827-90AA378A3BA3}" type="slidenum">
              <a:rPr lang="zh-CN" altLang="en-US" smtClean="0"/>
              <a:pPr/>
              <a:t>9</a:t>
            </a:fld>
            <a:endParaRPr lang="en-US" altLang="zh-CN"/>
          </a:p>
        </p:txBody>
      </p:sp>
    </p:spTree>
    <p:extLst>
      <p:ext uri="{BB962C8B-B14F-4D97-AF65-F5344CB8AC3E}">
        <p14:creationId xmlns:p14="http://schemas.microsoft.com/office/powerpoint/2010/main" val="1087201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9" name="Slide Number Placeholder 1"/>
          <p:cNvSpPr txBox="1">
            <a:spLocks/>
          </p:cNvSpPr>
          <p:nvPr userDrawn="1"/>
        </p:nvSpPr>
        <p:spPr bwMode="auto">
          <a:xfrm>
            <a:off x="7845425" y="6629400"/>
            <a:ext cx="1298575" cy="20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rtl="1" eaLnBrk="1" hangingPunct="1">
              <a:lnSpc>
                <a:spcPct val="93000"/>
              </a:lnSpc>
              <a:buClr>
                <a:srgbClr val="000000"/>
              </a:buClr>
              <a:buSzPct val="100000"/>
              <a:buFont typeface="Times New Roman" pitchFamily="18" charset="0"/>
              <a:buNone/>
            </a:pPr>
            <a:fld id="{2F4D2785-A076-4F3E-A175-152D0C56177B}" type="slidenum">
              <a:rPr kumimoji="1" lang="en-US" sz="1400" b="1" i="1">
                <a:solidFill>
                  <a:srgbClr val="000000"/>
                </a:solidFill>
                <a:effectLst/>
                <a:latin typeface="Arial" pitchFamily="34" charset="0"/>
                <a:ea typeface="HY헤드라인M"/>
                <a:cs typeface="Arial" pitchFamily="34" charset="0"/>
              </a:rPr>
              <a:pPr algn="r" rtl="1" eaLnBrk="1" hangingPunct="1">
                <a:lnSpc>
                  <a:spcPct val="93000"/>
                </a:lnSpc>
                <a:buClr>
                  <a:srgbClr val="000000"/>
                </a:buClr>
                <a:buSzPct val="100000"/>
                <a:buFont typeface="Times New Roman" pitchFamily="18" charset="0"/>
                <a:buNone/>
              </a:pPr>
              <a:t>‹#›</a:t>
            </a:fld>
            <a:r>
              <a:rPr kumimoji="1" lang="en-US" sz="800" b="1" i="1" dirty="0">
                <a:solidFill>
                  <a:srgbClr val="000000"/>
                </a:solidFill>
                <a:effectLst/>
                <a:latin typeface="Arial" pitchFamily="34" charset="0"/>
                <a:ea typeface="HY헤드라인M"/>
                <a:cs typeface="Arial" pitchFamily="34" charset="0"/>
              </a:rPr>
              <a:t> </a:t>
            </a:r>
          </a:p>
        </p:txBody>
      </p:sp>
    </p:spTree>
    <p:extLst>
      <p:ext uri="{BB962C8B-B14F-4D97-AF65-F5344CB8AC3E}">
        <p14:creationId xmlns:p14="http://schemas.microsoft.com/office/powerpoint/2010/main" val="3757663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643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6126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0"/>
            <a:ext cx="6019800" cy="6126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31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
            <a:extLst>
              <a:ext uri="{FF2B5EF4-FFF2-40B4-BE49-F238E27FC236}">
                <a16:creationId xmlns:a16="http://schemas.microsoft.com/office/drawing/2014/main" id="{36D11DA0-7D18-4CEB-BACE-8E7FA5E72794}"/>
              </a:ext>
            </a:extLst>
          </p:cNvPr>
          <p:cNvSpPr txBox="1">
            <a:spLocks/>
          </p:cNvSpPr>
          <p:nvPr userDrawn="1"/>
        </p:nvSpPr>
        <p:spPr bwMode="auto">
          <a:xfrm>
            <a:off x="7845425" y="6629400"/>
            <a:ext cx="1298575" cy="20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rtl="1" eaLnBrk="1" hangingPunct="1">
              <a:lnSpc>
                <a:spcPct val="93000"/>
              </a:lnSpc>
              <a:buClr>
                <a:srgbClr val="000000"/>
              </a:buClr>
              <a:buSzPct val="100000"/>
              <a:buFont typeface="Times New Roman" pitchFamily="18" charset="0"/>
              <a:buNone/>
            </a:pPr>
            <a:fld id="{2F4D2785-A076-4F3E-A175-152D0C56177B}" type="slidenum">
              <a:rPr kumimoji="1" lang="en-US" sz="1400" b="1" i="1">
                <a:solidFill>
                  <a:srgbClr val="000000"/>
                </a:solidFill>
                <a:effectLst/>
                <a:latin typeface="Arial" pitchFamily="34" charset="0"/>
                <a:ea typeface="HY헤드라인M"/>
                <a:cs typeface="Arial" pitchFamily="34" charset="0"/>
              </a:rPr>
              <a:pPr algn="r" rtl="1" eaLnBrk="1" hangingPunct="1">
                <a:lnSpc>
                  <a:spcPct val="93000"/>
                </a:lnSpc>
                <a:buClr>
                  <a:srgbClr val="000000"/>
                </a:buClr>
                <a:buSzPct val="100000"/>
                <a:buFont typeface="Times New Roman" pitchFamily="18" charset="0"/>
                <a:buNone/>
              </a:pPr>
              <a:t>‹#›</a:t>
            </a:fld>
            <a:r>
              <a:rPr kumimoji="1" lang="en-US" sz="1400" b="1" i="1" dirty="0">
                <a:solidFill>
                  <a:srgbClr val="000000"/>
                </a:solidFill>
                <a:effectLst/>
                <a:latin typeface="Arial" pitchFamily="34" charset="0"/>
                <a:ea typeface="HY헤드라인M"/>
                <a:cs typeface="Arial" pitchFamily="34" charset="0"/>
              </a:rPr>
              <a:t> </a:t>
            </a:r>
          </a:p>
        </p:txBody>
      </p:sp>
    </p:spTree>
    <p:extLst>
      <p:ext uri="{BB962C8B-B14F-4D97-AF65-F5344CB8AC3E}">
        <p14:creationId xmlns:p14="http://schemas.microsoft.com/office/powerpoint/2010/main" val="506728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5" name="Slide Number Placeholder 1">
            <a:extLst>
              <a:ext uri="{FF2B5EF4-FFF2-40B4-BE49-F238E27FC236}">
                <a16:creationId xmlns:a16="http://schemas.microsoft.com/office/drawing/2014/main" id="{3D017DC7-59F6-4111-86AA-4C1AC3ECA372}"/>
              </a:ext>
            </a:extLst>
          </p:cNvPr>
          <p:cNvSpPr txBox="1">
            <a:spLocks/>
          </p:cNvSpPr>
          <p:nvPr userDrawn="1"/>
        </p:nvSpPr>
        <p:spPr bwMode="auto">
          <a:xfrm>
            <a:off x="7845425" y="6629400"/>
            <a:ext cx="1298575" cy="20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rtl="1" eaLnBrk="1" hangingPunct="1">
              <a:lnSpc>
                <a:spcPct val="93000"/>
              </a:lnSpc>
              <a:buClr>
                <a:srgbClr val="000000"/>
              </a:buClr>
              <a:buSzPct val="100000"/>
              <a:buFont typeface="Times New Roman" pitchFamily="18" charset="0"/>
              <a:buNone/>
            </a:pPr>
            <a:fld id="{2F4D2785-A076-4F3E-A175-152D0C56177B}" type="slidenum">
              <a:rPr kumimoji="1" lang="en-US" sz="1400" b="1" i="1">
                <a:solidFill>
                  <a:srgbClr val="000000"/>
                </a:solidFill>
                <a:effectLst/>
                <a:latin typeface="Arial" pitchFamily="34" charset="0"/>
                <a:ea typeface="HY헤드라인M"/>
                <a:cs typeface="Arial" pitchFamily="34" charset="0"/>
              </a:rPr>
              <a:pPr algn="r" rtl="1" eaLnBrk="1" hangingPunct="1">
                <a:lnSpc>
                  <a:spcPct val="93000"/>
                </a:lnSpc>
                <a:buClr>
                  <a:srgbClr val="000000"/>
                </a:buClr>
                <a:buSzPct val="100000"/>
                <a:buFont typeface="Times New Roman" pitchFamily="18" charset="0"/>
                <a:buNone/>
              </a:pPr>
              <a:t>‹#›</a:t>
            </a:fld>
            <a:r>
              <a:rPr kumimoji="1" lang="en-US" sz="1400" b="1" i="1" dirty="0">
                <a:solidFill>
                  <a:srgbClr val="000000"/>
                </a:solidFill>
                <a:effectLst/>
                <a:latin typeface="Arial" pitchFamily="34" charset="0"/>
                <a:ea typeface="HY헤드라인M"/>
                <a:cs typeface="Arial" pitchFamily="34" charset="0"/>
              </a:rPr>
              <a:t> </a:t>
            </a:r>
          </a:p>
        </p:txBody>
      </p:sp>
    </p:spTree>
    <p:extLst>
      <p:ext uri="{BB962C8B-B14F-4D97-AF65-F5344CB8AC3E}">
        <p14:creationId xmlns:p14="http://schemas.microsoft.com/office/powerpoint/2010/main" val="3978667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28600" y="990600"/>
            <a:ext cx="8686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
            <a:extLst>
              <a:ext uri="{FF2B5EF4-FFF2-40B4-BE49-F238E27FC236}">
                <a16:creationId xmlns:a16="http://schemas.microsoft.com/office/drawing/2014/main" id="{A5A49D9D-C8C6-4251-A2BD-36773BD0F2B1}"/>
              </a:ext>
            </a:extLst>
          </p:cNvPr>
          <p:cNvSpPr txBox="1">
            <a:spLocks/>
          </p:cNvSpPr>
          <p:nvPr userDrawn="1"/>
        </p:nvSpPr>
        <p:spPr bwMode="auto">
          <a:xfrm>
            <a:off x="7845425" y="6629400"/>
            <a:ext cx="1298575" cy="20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rtl="1" eaLnBrk="1" hangingPunct="1">
              <a:lnSpc>
                <a:spcPct val="93000"/>
              </a:lnSpc>
              <a:buClr>
                <a:srgbClr val="000000"/>
              </a:buClr>
              <a:buSzPct val="100000"/>
              <a:buFont typeface="Times New Roman" pitchFamily="18" charset="0"/>
              <a:buNone/>
            </a:pPr>
            <a:fld id="{2F4D2785-A076-4F3E-A175-152D0C56177B}" type="slidenum">
              <a:rPr kumimoji="1" lang="en-US" sz="1400" b="1" i="1">
                <a:solidFill>
                  <a:srgbClr val="000000"/>
                </a:solidFill>
                <a:effectLst/>
                <a:latin typeface="Arial" pitchFamily="34" charset="0"/>
                <a:ea typeface="HY헤드라인M"/>
                <a:cs typeface="Arial" pitchFamily="34" charset="0"/>
              </a:rPr>
              <a:pPr algn="r" rtl="1" eaLnBrk="1" hangingPunct="1">
                <a:lnSpc>
                  <a:spcPct val="93000"/>
                </a:lnSpc>
                <a:buClr>
                  <a:srgbClr val="000000"/>
                </a:buClr>
                <a:buSzPct val="100000"/>
                <a:buFont typeface="Times New Roman" pitchFamily="18" charset="0"/>
                <a:buNone/>
              </a:pPr>
              <a:t>‹#›</a:t>
            </a:fld>
            <a:r>
              <a:rPr kumimoji="1" lang="en-US" sz="1400" b="1" i="1" dirty="0">
                <a:solidFill>
                  <a:srgbClr val="000000"/>
                </a:solidFill>
                <a:effectLst/>
                <a:latin typeface="Arial" pitchFamily="34" charset="0"/>
                <a:ea typeface="HY헤드라인M"/>
                <a:cs typeface="Arial" pitchFamily="34" charset="0"/>
              </a:rPr>
              <a:t> </a:t>
            </a:r>
          </a:p>
        </p:txBody>
      </p:sp>
    </p:spTree>
    <p:extLst>
      <p:ext uri="{BB962C8B-B14F-4D97-AF65-F5344CB8AC3E}">
        <p14:creationId xmlns:p14="http://schemas.microsoft.com/office/powerpoint/2010/main" val="141231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1">
            <a:extLst>
              <a:ext uri="{FF2B5EF4-FFF2-40B4-BE49-F238E27FC236}">
                <a16:creationId xmlns:a16="http://schemas.microsoft.com/office/drawing/2014/main" id="{7A6D7FC8-DBBE-4C87-999C-B14D7F0FF100}"/>
              </a:ext>
            </a:extLst>
          </p:cNvPr>
          <p:cNvSpPr txBox="1">
            <a:spLocks/>
          </p:cNvSpPr>
          <p:nvPr userDrawn="1"/>
        </p:nvSpPr>
        <p:spPr bwMode="auto">
          <a:xfrm>
            <a:off x="7845425" y="6629400"/>
            <a:ext cx="1298575" cy="20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rtl="1" eaLnBrk="1" hangingPunct="1">
              <a:lnSpc>
                <a:spcPct val="93000"/>
              </a:lnSpc>
              <a:buClr>
                <a:srgbClr val="000000"/>
              </a:buClr>
              <a:buSzPct val="100000"/>
              <a:buFont typeface="Times New Roman" pitchFamily="18" charset="0"/>
              <a:buNone/>
            </a:pPr>
            <a:fld id="{2F4D2785-A076-4F3E-A175-152D0C56177B}" type="slidenum">
              <a:rPr kumimoji="1" lang="en-US" sz="1400" b="1" i="1">
                <a:solidFill>
                  <a:srgbClr val="000000"/>
                </a:solidFill>
                <a:effectLst/>
                <a:latin typeface="Arial" pitchFamily="34" charset="0"/>
                <a:ea typeface="HY헤드라인M"/>
                <a:cs typeface="Arial" pitchFamily="34" charset="0"/>
              </a:rPr>
              <a:pPr algn="r" rtl="1" eaLnBrk="1" hangingPunct="1">
                <a:lnSpc>
                  <a:spcPct val="93000"/>
                </a:lnSpc>
                <a:buClr>
                  <a:srgbClr val="000000"/>
                </a:buClr>
                <a:buSzPct val="100000"/>
                <a:buFont typeface="Times New Roman" pitchFamily="18" charset="0"/>
                <a:buNone/>
              </a:pPr>
              <a:t>‹#›</a:t>
            </a:fld>
            <a:r>
              <a:rPr kumimoji="1" lang="en-US" sz="1400" b="1" i="1" dirty="0">
                <a:solidFill>
                  <a:srgbClr val="000000"/>
                </a:solidFill>
                <a:effectLst/>
                <a:latin typeface="Arial" pitchFamily="34" charset="0"/>
                <a:ea typeface="HY헤드라인M"/>
                <a:cs typeface="Arial" pitchFamily="34" charset="0"/>
              </a:rPr>
              <a:t> </a:t>
            </a:r>
          </a:p>
        </p:txBody>
      </p:sp>
    </p:spTree>
    <p:extLst>
      <p:ext uri="{BB962C8B-B14F-4D97-AF65-F5344CB8AC3E}">
        <p14:creationId xmlns:p14="http://schemas.microsoft.com/office/powerpoint/2010/main" val="643543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
            <a:extLst>
              <a:ext uri="{FF2B5EF4-FFF2-40B4-BE49-F238E27FC236}">
                <a16:creationId xmlns:a16="http://schemas.microsoft.com/office/drawing/2014/main" id="{6072DA57-50E2-473F-B1DB-BDCE9A1244D9}"/>
              </a:ext>
            </a:extLst>
          </p:cNvPr>
          <p:cNvSpPr txBox="1">
            <a:spLocks/>
          </p:cNvSpPr>
          <p:nvPr userDrawn="1"/>
        </p:nvSpPr>
        <p:spPr bwMode="auto">
          <a:xfrm>
            <a:off x="7845425" y="6629400"/>
            <a:ext cx="1298575" cy="20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rtl="1" eaLnBrk="1" hangingPunct="1">
              <a:lnSpc>
                <a:spcPct val="93000"/>
              </a:lnSpc>
              <a:buClr>
                <a:srgbClr val="000000"/>
              </a:buClr>
              <a:buSzPct val="100000"/>
              <a:buFont typeface="Times New Roman" pitchFamily="18" charset="0"/>
              <a:buNone/>
            </a:pPr>
            <a:fld id="{2F4D2785-A076-4F3E-A175-152D0C56177B}" type="slidenum">
              <a:rPr kumimoji="1" lang="en-US" sz="1400" b="1" i="1">
                <a:solidFill>
                  <a:srgbClr val="000000"/>
                </a:solidFill>
                <a:effectLst/>
                <a:latin typeface="Arial" pitchFamily="34" charset="0"/>
                <a:ea typeface="HY헤드라인M"/>
                <a:cs typeface="Arial" pitchFamily="34" charset="0"/>
              </a:rPr>
              <a:pPr algn="r" rtl="1" eaLnBrk="1" hangingPunct="1">
                <a:lnSpc>
                  <a:spcPct val="93000"/>
                </a:lnSpc>
                <a:buClr>
                  <a:srgbClr val="000000"/>
                </a:buClr>
                <a:buSzPct val="100000"/>
                <a:buFont typeface="Times New Roman" pitchFamily="18" charset="0"/>
                <a:buNone/>
              </a:pPr>
              <a:t>‹#›</a:t>
            </a:fld>
            <a:r>
              <a:rPr kumimoji="1" lang="en-US" sz="1400" b="1" i="1" dirty="0">
                <a:solidFill>
                  <a:srgbClr val="000000"/>
                </a:solidFill>
                <a:effectLst/>
                <a:latin typeface="Arial" pitchFamily="34" charset="0"/>
                <a:ea typeface="HY헤드라인M"/>
                <a:cs typeface="Arial" pitchFamily="34" charset="0"/>
              </a:rPr>
              <a:t> </a:t>
            </a:r>
          </a:p>
        </p:txBody>
      </p:sp>
    </p:spTree>
    <p:extLst>
      <p:ext uri="{BB962C8B-B14F-4D97-AF65-F5344CB8AC3E}">
        <p14:creationId xmlns:p14="http://schemas.microsoft.com/office/powerpoint/2010/main" val="3610247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
            <a:extLst>
              <a:ext uri="{FF2B5EF4-FFF2-40B4-BE49-F238E27FC236}">
                <a16:creationId xmlns:a16="http://schemas.microsoft.com/office/drawing/2014/main" id="{636ED1DA-89A9-46D4-B72C-A367A8AF2722}"/>
              </a:ext>
            </a:extLst>
          </p:cNvPr>
          <p:cNvSpPr txBox="1">
            <a:spLocks/>
          </p:cNvSpPr>
          <p:nvPr userDrawn="1"/>
        </p:nvSpPr>
        <p:spPr bwMode="auto">
          <a:xfrm>
            <a:off x="7845425" y="6629400"/>
            <a:ext cx="1298575" cy="20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rtl="1" eaLnBrk="1" hangingPunct="1">
              <a:lnSpc>
                <a:spcPct val="93000"/>
              </a:lnSpc>
              <a:buClr>
                <a:srgbClr val="000000"/>
              </a:buClr>
              <a:buSzPct val="100000"/>
              <a:buFont typeface="Times New Roman" pitchFamily="18" charset="0"/>
              <a:buNone/>
            </a:pPr>
            <a:fld id="{2F4D2785-A076-4F3E-A175-152D0C56177B}" type="slidenum">
              <a:rPr kumimoji="1" lang="en-US" sz="1400" b="1" i="1">
                <a:solidFill>
                  <a:srgbClr val="000000"/>
                </a:solidFill>
                <a:effectLst/>
                <a:latin typeface="Arial" pitchFamily="34" charset="0"/>
                <a:ea typeface="HY헤드라인M"/>
                <a:cs typeface="Arial" pitchFamily="34" charset="0"/>
              </a:rPr>
              <a:pPr algn="r" rtl="1" eaLnBrk="1" hangingPunct="1">
                <a:lnSpc>
                  <a:spcPct val="93000"/>
                </a:lnSpc>
                <a:buClr>
                  <a:srgbClr val="000000"/>
                </a:buClr>
                <a:buSzPct val="100000"/>
                <a:buFont typeface="Times New Roman" pitchFamily="18" charset="0"/>
                <a:buNone/>
              </a:pPr>
              <a:t>‹#›</a:t>
            </a:fld>
            <a:r>
              <a:rPr kumimoji="1" lang="en-US" sz="1400" b="1" i="1" dirty="0">
                <a:solidFill>
                  <a:srgbClr val="000000"/>
                </a:solidFill>
                <a:effectLst/>
                <a:latin typeface="Arial" pitchFamily="34" charset="0"/>
                <a:ea typeface="HY헤드라인M"/>
                <a:cs typeface="Arial" pitchFamily="34" charset="0"/>
              </a:rPr>
              <a:t> </a:t>
            </a:r>
          </a:p>
        </p:txBody>
      </p:sp>
    </p:spTree>
    <p:extLst>
      <p:ext uri="{BB962C8B-B14F-4D97-AF65-F5344CB8AC3E}">
        <p14:creationId xmlns:p14="http://schemas.microsoft.com/office/powerpoint/2010/main" val="3772620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1">
            <a:extLst>
              <a:ext uri="{FF2B5EF4-FFF2-40B4-BE49-F238E27FC236}">
                <a16:creationId xmlns:a16="http://schemas.microsoft.com/office/drawing/2014/main" id="{D6E876D4-4134-49FF-9BA6-69CB886F3D2C}"/>
              </a:ext>
            </a:extLst>
          </p:cNvPr>
          <p:cNvSpPr txBox="1">
            <a:spLocks/>
          </p:cNvSpPr>
          <p:nvPr userDrawn="1"/>
        </p:nvSpPr>
        <p:spPr bwMode="auto">
          <a:xfrm>
            <a:off x="7845425" y="6629400"/>
            <a:ext cx="1298575" cy="20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rtl="1" eaLnBrk="1" hangingPunct="1">
              <a:lnSpc>
                <a:spcPct val="93000"/>
              </a:lnSpc>
              <a:buClr>
                <a:srgbClr val="000000"/>
              </a:buClr>
              <a:buSzPct val="100000"/>
              <a:buFont typeface="Times New Roman" pitchFamily="18" charset="0"/>
              <a:buNone/>
            </a:pPr>
            <a:fld id="{2F4D2785-A076-4F3E-A175-152D0C56177B}" type="slidenum">
              <a:rPr kumimoji="1" lang="en-US" sz="1400" b="1" i="1">
                <a:solidFill>
                  <a:srgbClr val="000000"/>
                </a:solidFill>
                <a:effectLst/>
                <a:latin typeface="Arial" pitchFamily="34" charset="0"/>
                <a:ea typeface="HY헤드라인M"/>
                <a:cs typeface="Arial" pitchFamily="34" charset="0"/>
              </a:rPr>
              <a:pPr algn="r" rtl="1" eaLnBrk="1" hangingPunct="1">
                <a:lnSpc>
                  <a:spcPct val="93000"/>
                </a:lnSpc>
                <a:buClr>
                  <a:srgbClr val="000000"/>
                </a:buClr>
                <a:buSzPct val="100000"/>
                <a:buFont typeface="Times New Roman" pitchFamily="18" charset="0"/>
                <a:buNone/>
              </a:pPr>
              <a:t>‹#›</a:t>
            </a:fld>
            <a:r>
              <a:rPr kumimoji="1" lang="en-US" sz="1400" b="1" i="1" dirty="0">
                <a:solidFill>
                  <a:srgbClr val="000000"/>
                </a:solidFill>
                <a:effectLst/>
                <a:latin typeface="Arial" pitchFamily="34" charset="0"/>
                <a:ea typeface="HY헤드라인M"/>
                <a:cs typeface="Arial" pitchFamily="34" charset="0"/>
              </a:rPr>
              <a:t> </a:t>
            </a:r>
          </a:p>
        </p:txBody>
      </p:sp>
    </p:spTree>
    <p:extLst>
      <p:ext uri="{BB962C8B-B14F-4D97-AF65-F5344CB8AC3E}">
        <p14:creationId xmlns:p14="http://schemas.microsoft.com/office/powerpoint/2010/main" val="316001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DFD1A0E7-B876-4F70-8950-9AE96BAF8F39}"/>
              </a:ext>
            </a:extLst>
          </p:cNvPr>
          <p:cNvSpPr txBox="1">
            <a:spLocks/>
          </p:cNvSpPr>
          <p:nvPr userDrawn="1"/>
        </p:nvSpPr>
        <p:spPr bwMode="auto">
          <a:xfrm>
            <a:off x="7845425" y="6629400"/>
            <a:ext cx="1298575" cy="20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rtl="1" eaLnBrk="1" hangingPunct="1">
              <a:lnSpc>
                <a:spcPct val="93000"/>
              </a:lnSpc>
              <a:buClr>
                <a:srgbClr val="000000"/>
              </a:buClr>
              <a:buSzPct val="100000"/>
              <a:buFont typeface="Times New Roman" pitchFamily="18" charset="0"/>
              <a:buNone/>
            </a:pPr>
            <a:fld id="{2F4D2785-A076-4F3E-A175-152D0C56177B}" type="slidenum">
              <a:rPr kumimoji="1" lang="en-US" sz="1400" b="1" i="1">
                <a:solidFill>
                  <a:srgbClr val="000000"/>
                </a:solidFill>
                <a:effectLst/>
                <a:latin typeface="Arial" pitchFamily="34" charset="0"/>
                <a:ea typeface="HY헤드라인M"/>
                <a:cs typeface="Arial" pitchFamily="34" charset="0"/>
              </a:rPr>
              <a:pPr algn="r" rtl="1" eaLnBrk="1" hangingPunct="1">
                <a:lnSpc>
                  <a:spcPct val="93000"/>
                </a:lnSpc>
                <a:buClr>
                  <a:srgbClr val="000000"/>
                </a:buClr>
                <a:buSzPct val="100000"/>
                <a:buFont typeface="Times New Roman" pitchFamily="18" charset="0"/>
                <a:buNone/>
              </a:pPr>
              <a:t>‹#›</a:t>
            </a:fld>
            <a:r>
              <a:rPr kumimoji="1" lang="en-US" sz="1400" b="1" i="1" dirty="0">
                <a:solidFill>
                  <a:srgbClr val="000000"/>
                </a:solidFill>
                <a:effectLst/>
                <a:latin typeface="Arial" pitchFamily="34" charset="0"/>
                <a:ea typeface="HY헤드라인M"/>
                <a:cs typeface="Arial" pitchFamily="34" charset="0"/>
              </a:rPr>
              <a:t> </a:t>
            </a:r>
          </a:p>
        </p:txBody>
      </p:sp>
    </p:spTree>
    <p:extLst>
      <p:ext uri="{BB962C8B-B14F-4D97-AF65-F5344CB8AC3E}">
        <p14:creationId xmlns:p14="http://schemas.microsoft.com/office/powerpoint/2010/main" val="449797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1">
            <a:extLst>
              <a:ext uri="{FF2B5EF4-FFF2-40B4-BE49-F238E27FC236}">
                <a16:creationId xmlns:a16="http://schemas.microsoft.com/office/drawing/2014/main" id="{07C6EFF5-6807-4797-A46E-28AD45731E45}"/>
              </a:ext>
            </a:extLst>
          </p:cNvPr>
          <p:cNvSpPr txBox="1">
            <a:spLocks/>
          </p:cNvSpPr>
          <p:nvPr userDrawn="1"/>
        </p:nvSpPr>
        <p:spPr bwMode="auto">
          <a:xfrm>
            <a:off x="7845425" y="6629400"/>
            <a:ext cx="1298575" cy="20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rtl="1" eaLnBrk="1" hangingPunct="1">
              <a:lnSpc>
                <a:spcPct val="93000"/>
              </a:lnSpc>
              <a:buClr>
                <a:srgbClr val="000000"/>
              </a:buClr>
              <a:buSzPct val="100000"/>
              <a:buFont typeface="Times New Roman" pitchFamily="18" charset="0"/>
              <a:buNone/>
            </a:pPr>
            <a:fld id="{2F4D2785-A076-4F3E-A175-152D0C56177B}" type="slidenum">
              <a:rPr kumimoji="1" lang="en-US" sz="1400" b="1" i="1">
                <a:solidFill>
                  <a:srgbClr val="000000"/>
                </a:solidFill>
                <a:effectLst/>
                <a:latin typeface="Arial" pitchFamily="34" charset="0"/>
                <a:ea typeface="HY헤드라인M"/>
                <a:cs typeface="Arial" pitchFamily="34" charset="0"/>
              </a:rPr>
              <a:pPr algn="r" rtl="1" eaLnBrk="1" hangingPunct="1">
                <a:lnSpc>
                  <a:spcPct val="93000"/>
                </a:lnSpc>
                <a:buClr>
                  <a:srgbClr val="000000"/>
                </a:buClr>
                <a:buSzPct val="100000"/>
                <a:buFont typeface="Times New Roman" pitchFamily="18" charset="0"/>
                <a:buNone/>
              </a:pPr>
              <a:t>‹#›</a:t>
            </a:fld>
            <a:r>
              <a:rPr kumimoji="1" lang="en-US" sz="1400" b="1" i="1" dirty="0">
                <a:solidFill>
                  <a:srgbClr val="000000"/>
                </a:solidFill>
                <a:effectLst/>
                <a:latin typeface="Arial" pitchFamily="34" charset="0"/>
                <a:ea typeface="HY헤드라인M"/>
                <a:cs typeface="Arial" pitchFamily="34" charset="0"/>
              </a:rPr>
              <a:t> </a:t>
            </a:r>
          </a:p>
        </p:txBody>
      </p:sp>
    </p:spTree>
    <p:extLst>
      <p:ext uri="{BB962C8B-B14F-4D97-AF65-F5344CB8AC3E}">
        <p14:creationId xmlns:p14="http://schemas.microsoft.com/office/powerpoint/2010/main" val="2988968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1">
            <a:extLst>
              <a:ext uri="{FF2B5EF4-FFF2-40B4-BE49-F238E27FC236}">
                <a16:creationId xmlns:a16="http://schemas.microsoft.com/office/drawing/2014/main" id="{FEA08CF8-976C-4698-8B8E-EA71197C267A}"/>
              </a:ext>
            </a:extLst>
          </p:cNvPr>
          <p:cNvSpPr txBox="1">
            <a:spLocks/>
          </p:cNvSpPr>
          <p:nvPr userDrawn="1"/>
        </p:nvSpPr>
        <p:spPr bwMode="auto">
          <a:xfrm>
            <a:off x="7845425" y="6629400"/>
            <a:ext cx="1298575" cy="20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rtl="1" eaLnBrk="1" hangingPunct="1">
              <a:lnSpc>
                <a:spcPct val="93000"/>
              </a:lnSpc>
              <a:buClr>
                <a:srgbClr val="000000"/>
              </a:buClr>
              <a:buSzPct val="100000"/>
              <a:buFont typeface="Times New Roman" pitchFamily="18" charset="0"/>
              <a:buNone/>
            </a:pPr>
            <a:fld id="{2F4D2785-A076-4F3E-A175-152D0C56177B}" type="slidenum">
              <a:rPr kumimoji="1" lang="en-US" sz="1400" b="1" i="1">
                <a:solidFill>
                  <a:srgbClr val="000000"/>
                </a:solidFill>
                <a:effectLst/>
                <a:latin typeface="Arial" pitchFamily="34" charset="0"/>
                <a:ea typeface="HY헤드라인M"/>
                <a:cs typeface="Arial" pitchFamily="34" charset="0"/>
              </a:rPr>
              <a:pPr algn="r" rtl="1" eaLnBrk="1" hangingPunct="1">
                <a:lnSpc>
                  <a:spcPct val="93000"/>
                </a:lnSpc>
                <a:buClr>
                  <a:srgbClr val="000000"/>
                </a:buClr>
                <a:buSzPct val="100000"/>
                <a:buFont typeface="Times New Roman" pitchFamily="18" charset="0"/>
                <a:buNone/>
              </a:pPr>
              <a:t>‹#›</a:t>
            </a:fld>
            <a:r>
              <a:rPr kumimoji="1" lang="en-US" sz="1400" b="1" i="1" dirty="0">
                <a:solidFill>
                  <a:srgbClr val="000000"/>
                </a:solidFill>
                <a:effectLst/>
                <a:latin typeface="Arial" pitchFamily="34" charset="0"/>
                <a:ea typeface="HY헤드라인M"/>
                <a:cs typeface="Arial" pitchFamily="34" charset="0"/>
              </a:rPr>
              <a:t> </a:t>
            </a:r>
          </a:p>
        </p:txBody>
      </p:sp>
    </p:spTree>
    <p:extLst>
      <p:ext uri="{BB962C8B-B14F-4D97-AF65-F5344CB8AC3E}">
        <p14:creationId xmlns:p14="http://schemas.microsoft.com/office/powerpoint/2010/main" val="122289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8600" y="0"/>
            <a:ext cx="86868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228600" y="990600"/>
            <a:ext cx="86868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p:txBody>
      </p:sp>
      <p:sp>
        <p:nvSpPr>
          <p:cNvPr id="1031" name="Line 7"/>
          <p:cNvSpPr>
            <a:spLocks noChangeShapeType="1"/>
          </p:cNvSpPr>
          <p:nvPr userDrawn="1"/>
        </p:nvSpPr>
        <p:spPr bwMode="auto">
          <a:xfrm>
            <a:off x="457200" y="914400"/>
            <a:ext cx="8229600" cy="0"/>
          </a:xfrm>
          <a:prstGeom prst="line">
            <a:avLst/>
          </a:prstGeom>
          <a:noFill/>
          <a:ln w="50800">
            <a:solidFill>
              <a:schemeClr val="tx1"/>
            </a:solidFill>
            <a:round/>
            <a:headEnd/>
            <a:tailEnd/>
          </a:ln>
          <a:effectLst/>
        </p:spPr>
        <p:txBody>
          <a:bodyPr wrap="none" anchor="ctr"/>
          <a:lstStyle/>
          <a:p>
            <a:pPr>
              <a:defRPr/>
            </a:pPr>
            <a:endParaRPr lang="en-US">
              <a:latin typeface="Arial"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e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5.png"/><Relationship Id="rId7"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5" Type="http://schemas.openxmlformats.org/officeDocument/2006/relationships/image" Target="../media/image56.png"/><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4.png"/><Relationship Id="rId2"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image" Target="../media/image67.emf"/><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emf"/><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3948" y="3381017"/>
            <a:ext cx="8458200" cy="1500187"/>
          </a:xfrm>
        </p:spPr>
        <p:txBody>
          <a:bodyPr/>
          <a:lstStyle/>
          <a:p>
            <a:pPr algn="ctr"/>
            <a:endParaRPr lang="en-US" sz="3200" b="1" dirty="0">
              <a:solidFill>
                <a:srgbClr val="FF0000"/>
              </a:solidFill>
            </a:endParaRPr>
          </a:p>
          <a:p>
            <a:pPr algn="ctr"/>
            <a:endParaRPr lang="en-US" sz="3200" b="1" dirty="0">
              <a:solidFill>
                <a:srgbClr val="FF0000"/>
              </a:solidFill>
            </a:endParaRPr>
          </a:p>
          <a:p>
            <a:pPr algn="ctr"/>
            <a:endParaRPr lang="en-US" sz="3200" b="1" dirty="0">
              <a:solidFill>
                <a:srgbClr val="FF0000"/>
              </a:solidFill>
            </a:endParaRPr>
          </a:p>
          <a:p>
            <a:pPr algn="ctr"/>
            <a:endParaRPr lang="en-US" sz="3200" b="1" dirty="0">
              <a:solidFill>
                <a:srgbClr val="FF0000"/>
              </a:solidFill>
            </a:endParaRPr>
          </a:p>
          <a:p>
            <a:pPr algn="ctr"/>
            <a:endParaRPr lang="en-US" sz="3200" b="1" dirty="0">
              <a:solidFill>
                <a:srgbClr val="FF0000"/>
              </a:solidFill>
            </a:endParaRPr>
          </a:p>
          <a:p>
            <a:pPr algn="ctr"/>
            <a:r>
              <a:rPr lang="en-US" sz="3200" b="1" dirty="0">
                <a:solidFill>
                  <a:srgbClr val="FF0000"/>
                </a:solidFill>
              </a:rPr>
              <a:t>Texas Instruments Foundational Technology Research Program on Millimeter Wave and High Frequency Microsystems</a:t>
            </a:r>
          </a:p>
          <a:p>
            <a:pPr algn="ctr"/>
            <a:endParaRPr lang="en-US" sz="2400" b="1" dirty="0">
              <a:solidFill>
                <a:srgbClr val="FF0000"/>
              </a:solidFill>
            </a:endParaRPr>
          </a:p>
          <a:p>
            <a:pPr algn="ctr"/>
            <a:r>
              <a:rPr lang="en-US" sz="3200" b="1" dirty="0">
                <a:solidFill>
                  <a:srgbClr val="0000FF"/>
                </a:solidFill>
              </a:rPr>
              <a:t>42 Month Review</a:t>
            </a:r>
          </a:p>
          <a:p>
            <a:pPr algn="ctr"/>
            <a:endParaRPr lang="en-US" sz="2400" b="1" dirty="0">
              <a:solidFill>
                <a:srgbClr val="0000FF"/>
              </a:solidFill>
            </a:endParaRPr>
          </a:p>
          <a:p>
            <a:pPr algn="ctr"/>
            <a:r>
              <a:rPr lang="en-US" sz="2400" b="1" dirty="0">
                <a:solidFill>
                  <a:srgbClr val="0000FF"/>
                </a:solidFill>
              </a:rPr>
              <a:t>     </a:t>
            </a:r>
            <a:endParaRPr lang="en-US" sz="3200" b="1" dirty="0">
              <a:solidFill>
                <a:srgbClr val="FF0000"/>
              </a:solidFill>
            </a:endParaRPr>
          </a:p>
        </p:txBody>
      </p:sp>
      <p:pic>
        <p:nvPicPr>
          <p:cNvPr id="3074" name="Picture 2" descr="Texas Instrum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76200"/>
            <a:ext cx="1523998" cy="685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 descr="H:\Jump 1\TxACE Center_Ken O\LogoFinalWhit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8600" y="6152444"/>
            <a:ext cx="957262" cy="437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48375" y="6404946"/>
            <a:ext cx="1959191" cy="369332"/>
          </a:xfrm>
          <a:prstGeom prst="rect">
            <a:avLst/>
          </a:prstGeom>
        </p:spPr>
        <p:txBody>
          <a:bodyPr wrap="none">
            <a:spAutoFit/>
          </a:bodyPr>
          <a:lstStyle/>
          <a:p>
            <a:pPr algn="ctr"/>
            <a:r>
              <a:rPr lang="en-US" b="1" dirty="0">
                <a:solidFill>
                  <a:srgbClr val="0000FF"/>
                </a:solidFill>
              </a:rPr>
              <a:t>August 6</a:t>
            </a:r>
            <a:r>
              <a:rPr lang="en-US" b="1" baseline="30000" dirty="0">
                <a:solidFill>
                  <a:srgbClr val="0000FF"/>
                </a:solidFill>
              </a:rPr>
              <a:t>th</a:t>
            </a:r>
            <a:r>
              <a:rPr lang="en-US" b="1" dirty="0">
                <a:solidFill>
                  <a:srgbClr val="0000FF"/>
                </a:solidFill>
              </a:rPr>
              <a:t>, 2021</a:t>
            </a:r>
          </a:p>
        </p:txBody>
      </p:sp>
      <p:grpSp>
        <p:nvGrpSpPr>
          <p:cNvPr id="7" name="Group 6">
            <a:extLst>
              <a:ext uri="{FF2B5EF4-FFF2-40B4-BE49-F238E27FC236}">
                <a16:creationId xmlns:a16="http://schemas.microsoft.com/office/drawing/2014/main" id="{5C11F435-C826-4AB1-B3E9-E4552900C442}"/>
              </a:ext>
            </a:extLst>
          </p:cNvPr>
          <p:cNvGrpSpPr/>
          <p:nvPr/>
        </p:nvGrpSpPr>
        <p:grpSpPr>
          <a:xfrm>
            <a:off x="152400" y="90055"/>
            <a:ext cx="4648200" cy="740040"/>
            <a:chOff x="152400" y="90055"/>
            <a:chExt cx="4648200" cy="740040"/>
          </a:xfrm>
        </p:grpSpPr>
        <p:pic>
          <p:nvPicPr>
            <p:cNvPr id="8" name="Picture 10" descr="logo_ecs_orange_hi">
              <a:extLst>
                <a:ext uri="{FF2B5EF4-FFF2-40B4-BE49-F238E27FC236}">
                  <a16:creationId xmlns:a16="http://schemas.microsoft.com/office/drawing/2014/main" id="{B866CCBE-AB95-4729-8780-06FD6ACA4DE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276269"/>
              <a:ext cx="1066800" cy="393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90AFD84D-3271-41BF-8120-1EC993868FC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71600" y="162674"/>
              <a:ext cx="1186960" cy="571500"/>
            </a:xfrm>
            <a:prstGeom prst="rect">
              <a:avLst/>
            </a:prstGeom>
          </p:spPr>
        </p:pic>
        <p:pic>
          <p:nvPicPr>
            <p:cNvPr id="10" name="Picture 9">
              <a:extLst>
                <a:ext uri="{FF2B5EF4-FFF2-40B4-BE49-F238E27FC236}">
                  <a16:creationId xmlns:a16="http://schemas.microsoft.com/office/drawing/2014/main" id="{DF5746C8-7F88-4913-B6A4-07CCC4A2927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9787" y="90055"/>
              <a:ext cx="762000" cy="740040"/>
            </a:xfrm>
            <a:prstGeom prst="rect">
              <a:avLst/>
            </a:prstGeom>
          </p:spPr>
        </p:pic>
        <p:pic>
          <p:nvPicPr>
            <p:cNvPr id="11" name="Graphic 10">
              <a:extLst>
                <a:ext uri="{FF2B5EF4-FFF2-40B4-BE49-F238E27FC236}">
                  <a16:creationId xmlns:a16="http://schemas.microsoft.com/office/drawing/2014/main" id="{A6B9AFC0-643A-460B-8A18-58E9F9036F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85397" y="132170"/>
              <a:ext cx="1215203" cy="629830"/>
            </a:xfrm>
            <a:prstGeom prst="rect">
              <a:avLst/>
            </a:prstGeom>
          </p:spPr>
        </p:pic>
      </p:grpSp>
    </p:spTree>
    <p:extLst>
      <p:ext uri="{BB962C8B-B14F-4D97-AF65-F5344CB8AC3E}">
        <p14:creationId xmlns:p14="http://schemas.microsoft.com/office/powerpoint/2010/main" val="493054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Mail Inspection Scanner</a:t>
            </a:r>
          </a:p>
        </p:txBody>
      </p:sp>
      <p:sp>
        <p:nvSpPr>
          <p:cNvPr id="4" name="Content Placeholder 2">
            <a:extLst>
              <a:ext uri="{FF2B5EF4-FFF2-40B4-BE49-F238E27FC236}">
                <a16:creationId xmlns:a16="http://schemas.microsoft.com/office/drawing/2014/main" id="{2F80B24B-A5F2-4D44-8974-60FB3AA8F537}"/>
              </a:ext>
            </a:extLst>
          </p:cNvPr>
          <p:cNvSpPr txBox="1">
            <a:spLocks/>
          </p:cNvSpPr>
          <p:nvPr/>
        </p:nvSpPr>
        <p:spPr>
          <a:xfrm>
            <a:off x="386450" y="1065473"/>
            <a:ext cx="4303866" cy="2263548"/>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effectLst/>
              </a:rPr>
              <a:t>Mail inspection scanner</a:t>
            </a:r>
          </a:p>
          <a:p>
            <a:pPr lvl="1"/>
            <a:r>
              <a:rPr lang="en-US" sz="1800" kern="0" dirty="0">
                <a:effectLst/>
              </a:rPr>
              <a:t>Requires downward-facing imaging system</a:t>
            </a:r>
          </a:p>
          <a:p>
            <a:pPr lvl="1"/>
            <a:r>
              <a:rPr lang="en-US" sz="1800" kern="0" dirty="0">
                <a:effectLst/>
              </a:rPr>
              <a:t>Current system is vertically oriented</a:t>
            </a:r>
          </a:p>
          <a:p>
            <a:pPr lvl="1"/>
            <a:r>
              <a:rPr lang="en-US" sz="1800" b="1" kern="0" dirty="0">
                <a:effectLst/>
              </a:rPr>
              <a:t>Built new, versatile system </a:t>
            </a:r>
          </a:p>
        </p:txBody>
      </p:sp>
      <p:grpSp>
        <p:nvGrpSpPr>
          <p:cNvPr id="5" name="Group 4">
            <a:extLst>
              <a:ext uri="{FF2B5EF4-FFF2-40B4-BE49-F238E27FC236}">
                <a16:creationId xmlns:a16="http://schemas.microsoft.com/office/drawing/2014/main" id="{2954A25E-3ACC-4AE4-B589-3CC1C9D18311}"/>
              </a:ext>
            </a:extLst>
          </p:cNvPr>
          <p:cNvGrpSpPr/>
          <p:nvPr/>
        </p:nvGrpSpPr>
        <p:grpSpPr>
          <a:xfrm>
            <a:off x="5293636" y="958251"/>
            <a:ext cx="3300685" cy="4285839"/>
            <a:chOff x="1542627" y="1082040"/>
            <a:chExt cx="2014027" cy="4389120"/>
          </a:xfrm>
        </p:grpSpPr>
        <p:sp>
          <p:nvSpPr>
            <p:cNvPr id="6" name="Rectangle 5">
              <a:extLst>
                <a:ext uri="{FF2B5EF4-FFF2-40B4-BE49-F238E27FC236}">
                  <a16:creationId xmlns:a16="http://schemas.microsoft.com/office/drawing/2014/main" id="{AF080C7D-7E87-4BCD-8B93-1D9FB562F9E1}"/>
                </a:ext>
              </a:extLst>
            </p:cNvPr>
            <p:cNvSpPr/>
            <p:nvPr/>
          </p:nvSpPr>
          <p:spPr>
            <a:xfrm>
              <a:off x="2045547" y="1082040"/>
              <a:ext cx="1097280" cy="4389120"/>
            </a:xfrm>
            <a:prstGeom prst="rect">
              <a:avLst/>
            </a:prstGeom>
            <a:solidFill>
              <a:schemeClr val="bg2">
                <a:lumMod val="50000"/>
              </a:schemeClr>
            </a:solidFill>
            <a:ln>
              <a:solidFill>
                <a:schemeClr val="tx1"/>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3466F80-D8D7-4D51-8626-54EF16FA9C97}"/>
                </a:ext>
              </a:extLst>
            </p:cNvPr>
            <p:cNvGrpSpPr/>
            <p:nvPr/>
          </p:nvGrpSpPr>
          <p:grpSpPr>
            <a:xfrm rot="8100000">
              <a:off x="2590937" y="1862530"/>
              <a:ext cx="457200" cy="457200"/>
              <a:chOff x="5486400" y="1325880"/>
              <a:chExt cx="914400" cy="914400"/>
            </a:xfrm>
          </p:grpSpPr>
          <p:sp>
            <p:nvSpPr>
              <p:cNvPr id="129" name="Arc 128">
                <a:extLst>
                  <a:ext uri="{FF2B5EF4-FFF2-40B4-BE49-F238E27FC236}">
                    <a16:creationId xmlns:a16="http://schemas.microsoft.com/office/drawing/2014/main" id="{0F1BC411-6B64-49FF-A52A-D166499D1E7F}"/>
                  </a:ext>
                </a:extLst>
              </p:cNvPr>
              <p:cNvSpPr/>
              <p:nvPr/>
            </p:nvSpPr>
            <p:spPr>
              <a:xfrm>
                <a:off x="5669280" y="1691640"/>
                <a:ext cx="365760" cy="365760"/>
              </a:xfrm>
              <a:prstGeom prst="arc">
                <a:avLst/>
              </a:prstGeom>
              <a:ln w="28575"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Arc 129">
                <a:extLst>
                  <a:ext uri="{FF2B5EF4-FFF2-40B4-BE49-F238E27FC236}">
                    <a16:creationId xmlns:a16="http://schemas.microsoft.com/office/drawing/2014/main" id="{99DE8B48-2B4F-431F-B0E6-5FF952C0577C}"/>
                  </a:ext>
                </a:extLst>
              </p:cNvPr>
              <p:cNvSpPr/>
              <p:nvPr/>
            </p:nvSpPr>
            <p:spPr>
              <a:xfrm>
                <a:off x="5577840" y="1508760"/>
                <a:ext cx="640080" cy="640080"/>
              </a:xfrm>
              <a:prstGeom prst="arc">
                <a:avLst/>
              </a:prstGeom>
              <a:ln w="28575"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1" name="Arc 130">
                <a:extLst>
                  <a:ext uri="{FF2B5EF4-FFF2-40B4-BE49-F238E27FC236}">
                    <a16:creationId xmlns:a16="http://schemas.microsoft.com/office/drawing/2014/main" id="{0067604E-3F9D-47B9-BDD3-0A3C3468E8EF}"/>
                  </a:ext>
                </a:extLst>
              </p:cNvPr>
              <p:cNvSpPr/>
              <p:nvPr/>
            </p:nvSpPr>
            <p:spPr>
              <a:xfrm>
                <a:off x="5486400" y="1325880"/>
                <a:ext cx="914400" cy="914400"/>
              </a:xfrm>
              <a:prstGeom prst="arc">
                <a:avLst/>
              </a:prstGeom>
              <a:ln w="28575"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C6DECB59-258E-41DD-B9BD-33B2313FDE4C}"/>
                </a:ext>
              </a:extLst>
            </p:cNvPr>
            <p:cNvGrpSpPr/>
            <p:nvPr/>
          </p:nvGrpSpPr>
          <p:grpSpPr>
            <a:xfrm>
              <a:off x="2457027" y="1356360"/>
              <a:ext cx="731520" cy="841248"/>
              <a:chOff x="5532120" y="2788920"/>
              <a:chExt cx="731520" cy="841248"/>
            </a:xfrm>
          </p:grpSpPr>
          <p:sp>
            <p:nvSpPr>
              <p:cNvPr id="15" name="Rectangle: Rounded Corners 14">
                <a:extLst>
                  <a:ext uri="{FF2B5EF4-FFF2-40B4-BE49-F238E27FC236}">
                    <a16:creationId xmlns:a16="http://schemas.microsoft.com/office/drawing/2014/main" id="{5EBCE539-7CB6-4019-B277-16145B9226FC}"/>
                  </a:ext>
                </a:extLst>
              </p:cNvPr>
              <p:cNvSpPr/>
              <p:nvPr/>
            </p:nvSpPr>
            <p:spPr>
              <a:xfrm>
                <a:off x="5532120" y="2788920"/>
                <a:ext cx="731520" cy="731520"/>
              </a:xfrm>
              <a:prstGeom prst="roundRect">
                <a:avLst/>
              </a:prstGeom>
              <a:solidFill>
                <a:schemeClr val="bg1"/>
              </a:solidFill>
              <a:ln w="28575">
                <a:solidFill>
                  <a:schemeClr val="tx1"/>
                </a:solidFill>
              </a:ln>
              <a:scene3d>
                <a:camera prst="isometricOffAxis2Top"/>
                <a:lightRig rig="threePt" dir="t">
                  <a:rot lat="0" lon="0" rev="5400000"/>
                </a:lightRig>
              </a:scene3d>
              <a:sp3d contourW="12700" prstMaterial="legacyWireframe">
                <a:bevelT w="0" h="190500"/>
                <a:extrusionClr>
                  <a:schemeClr val="tx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A761F8E-50A0-440D-924F-BDC78DB42758}"/>
                  </a:ext>
                </a:extLst>
              </p:cNvPr>
              <p:cNvGrpSpPr/>
              <p:nvPr/>
            </p:nvGrpSpPr>
            <p:grpSpPr>
              <a:xfrm>
                <a:off x="5605272" y="3044952"/>
                <a:ext cx="585216" cy="585216"/>
                <a:chOff x="4434840" y="1874520"/>
                <a:chExt cx="1828800" cy="1828800"/>
              </a:xfrm>
              <a:scene3d>
                <a:camera prst="isometricOffAxis2Top"/>
                <a:lightRig rig="threePt" dir="t"/>
              </a:scene3d>
            </p:grpSpPr>
            <p:sp>
              <p:nvSpPr>
                <p:cNvPr id="18" name="Oval 17">
                  <a:extLst>
                    <a:ext uri="{FF2B5EF4-FFF2-40B4-BE49-F238E27FC236}">
                      <a16:creationId xmlns:a16="http://schemas.microsoft.com/office/drawing/2014/main" id="{C2C288F1-7DD9-4857-BD26-40468B32AF28}"/>
                    </a:ext>
                  </a:extLst>
                </p:cNvPr>
                <p:cNvSpPr/>
                <p:nvPr/>
              </p:nvSpPr>
              <p:spPr>
                <a:xfrm>
                  <a:off x="4434840" y="1874520"/>
                  <a:ext cx="182880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F69253C9-4E14-48DC-9564-E72DBAF22CFB}"/>
                    </a:ext>
                  </a:extLst>
                </p:cNvPr>
                <p:cNvGrpSpPr/>
                <p:nvPr/>
              </p:nvGrpSpPr>
              <p:grpSpPr>
                <a:xfrm>
                  <a:off x="4892040" y="2331720"/>
                  <a:ext cx="914400" cy="91440"/>
                  <a:chOff x="4892040" y="2331720"/>
                  <a:chExt cx="914400" cy="91440"/>
                </a:xfrm>
                <a:solidFill>
                  <a:schemeClr val="bg2">
                    <a:lumMod val="90000"/>
                  </a:schemeClr>
                </a:solidFill>
              </p:grpSpPr>
              <p:sp>
                <p:nvSpPr>
                  <p:cNvPr id="119" name="Rectangle 118">
                    <a:extLst>
                      <a:ext uri="{FF2B5EF4-FFF2-40B4-BE49-F238E27FC236}">
                        <a16:creationId xmlns:a16="http://schemas.microsoft.com/office/drawing/2014/main" id="{029AF998-D011-43E9-9E85-A56B857C57E1}"/>
                      </a:ext>
                    </a:extLst>
                  </p:cNvPr>
                  <p:cNvSpPr/>
                  <p:nvPr/>
                </p:nvSpPr>
                <p:spPr>
                  <a:xfrm>
                    <a:off x="489204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68ACCC40-A9E6-491F-BC3C-04C56CCBF530}"/>
                      </a:ext>
                    </a:extLst>
                  </p:cNvPr>
                  <p:cNvSpPr/>
                  <p:nvPr/>
                </p:nvSpPr>
                <p:spPr>
                  <a:xfrm>
                    <a:off x="498348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9EDD5A-B49D-48F8-BBDF-8B3CBE2BBE70}"/>
                      </a:ext>
                    </a:extLst>
                  </p:cNvPr>
                  <p:cNvSpPr/>
                  <p:nvPr/>
                </p:nvSpPr>
                <p:spPr>
                  <a:xfrm>
                    <a:off x="507492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024E4B30-C04A-48E5-9562-85FDC4F27659}"/>
                      </a:ext>
                    </a:extLst>
                  </p:cNvPr>
                  <p:cNvSpPr/>
                  <p:nvPr/>
                </p:nvSpPr>
                <p:spPr>
                  <a:xfrm>
                    <a:off x="516636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0C006884-3085-401C-847B-1C63BF8C0680}"/>
                      </a:ext>
                    </a:extLst>
                  </p:cNvPr>
                  <p:cNvSpPr/>
                  <p:nvPr/>
                </p:nvSpPr>
                <p:spPr>
                  <a:xfrm>
                    <a:off x="525780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D1D82933-319D-4073-827C-8A8BCD404CAE}"/>
                      </a:ext>
                    </a:extLst>
                  </p:cNvPr>
                  <p:cNvSpPr/>
                  <p:nvPr/>
                </p:nvSpPr>
                <p:spPr>
                  <a:xfrm>
                    <a:off x="534924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ED8038CF-D15C-418A-9937-9358FC0FCACE}"/>
                      </a:ext>
                    </a:extLst>
                  </p:cNvPr>
                  <p:cNvSpPr/>
                  <p:nvPr/>
                </p:nvSpPr>
                <p:spPr>
                  <a:xfrm>
                    <a:off x="544068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8125AE3E-44BF-4AA2-8D17-E174506BFB0A}"/>
                      </a:ext>
                    </a:extLst>
                  </p:cNvPr>
                  <p:cNvSpPr/>
                  <p:nvPr/>
                </p:nvSpPr>
                <p:spPr>
                  <a:xfrm>
                    <a:off x="553212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4A9658FF-7C2B-48BB-A402-2B233665FE0F}"/>
                      </a:ext>
                    </a:extLst>
                  </p:cNvPr>
                  <p:cNvSpPr/>
                  <p:nvPr/>
                </p:nvSpPr>
                <p:spPr>
                  <a:xfrm>
                    <a:off x="562356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9494940C-C3A8-4D18-8179-58840BFF1678}"/>
                      </a:ext>
                    </a:extLst>
                  </p:cNvPr>
                  <p:cNvSpPr/>
                  <p:nvPr/>
                </p:nvSpPr>
                <p:spPr>
                  <a:xfrm>
                    <a:off x="571500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C511A6A9-5673-421C-A5AA-4CCE373CE9B5}"/>
                    </a:ext>
                  </a:extLst>
                </p:cNvPr>
                <p:cNvGrpSpPr/>
                <p:nvPr/>
              </p:nvGrpSpPr>
              <p:grpSpPr>
                <a:xfrm>
                  <a:off x="4892040" y="2423160"/>
                  <a:ext cx="914400" cy="91440"/>
                  <a:chOff x="4892040" y="2331720"/>
                  <a:chExt cx="914400" cy="91440"/>
                </a:xfrm>
                <a:solidFill>
                  <a:schemeClr val="bg2">
                    <a:lumMod val="90000"/>
                  </a:schemeClr>
                </a:solidFill>
              </p:grpSpPr>
              <p:sp>
                <p:nvSpPr>
                  <p:cNvPr id="109" name="Rectangle 108">
                    <a:extLst>
                      <a:ext uri="{FF2B5EF4-FFF2-40B4-BE49-F238E27FC236}">
                        <a16:creationId xmlns:a16="http://schemas.microsoft.com/office/drawing/2014/main" id="{581D45AD-0C62-44BD-BB64-A6E11EF2C1EE}"/>
                      </a:ext>
                    </a:extLst>
                  </p:cNvPr>
                  <p:cNvSpPr/>
                  <p:nvPr/>
                </p:nvSpPr>
                <p:spPr>
                  <a:xfrm>
                    <a:off x="489204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24DC449-32C0-4F7F-938D-83175C880110}"/>
                      </a:ext>
                    </a:extLst>
                  </p:cNvPr>
                  <p:cNvSpPr/>
                  <p:nvPr/>
                </p:nvSpPr>
                <p:spPr>
                  <a:xfrm>
                    <a:off x="498348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7F382864-F297-4EAF-A101-07090C8E0D7D}"/>
                      </a:ext>
                    </a:extLst>
                  </p:cNvPr>
                  <p:cNvSpPr/>
                  <p:nvPr/>
                </p:nvSpPr>
                <p:spPr>
                  <a:xfrm>
                    <a:off x="507492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1FCA8DB5-17CB-4B1A-A2DB-09A313300837}"/>
                      </a:ext>
                    </a:extLst>
                  </p:cNvPr>
                  <p:cNvSpPr/>
                  <p:nvPr/>
                </p:nvSpPr>
                <p:spPr>
                  <a:xfrm>
                    <a:off x="516636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F45C634E-07B7-44BB-B713-475DF580DA04}"/>
                      </a:ext>
                    </a:extLst>
                  </p:cNvPr>
                  <p:cNvSpPr/>
                  <p:nvPr/>
                </p:nvSpPr>
                <p:spPr>
                  <a:xfrm>
                    <a:off x="525780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9072098A-6049-471E-A8C3-0B75FED30A0F}"/>
                      </a:ext>
                    </a:extLst>
                  </p:cNvPr>
                  <p:cNvSpPr/>
                  <p:nvPr/>
                </p:nvSpPr>
                <p:spPr>
                  <a:xfrm>
                    <a:off x="534924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64F1C774-5784-4B27-B05B-EC0C296F4535}"/>
                      </a:ext>
                    </a:extLst>
                  </p:cNvPr>
                  <p:cNvSpPr/>
                  <p:nvPr/>
                </p:nvSpPr>
                <p:spPr>
                  <a:xfrm>
                    <a:off x="544068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2BD64F56-0B07-4F7F-93C5-F27115185E51}"/>
                      </a:ext>
                    </a:extLst>
                  </p:cNvPr>
                  <p:cNvSpPr/>
                  <p:nvPr/>
                </p:nvSpPr>
                <p:spPr>
                  <a:xfrm>
                    <a:off x="553212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E702C998-7458-400E-A29C-E1B2A1D66FFD}"/>
                      </a:ext>
                    </a:extLst>
                  </p:cNvPr>
                  <p:cNvSpPr/>
                  <p:nvPr/>
                </p:nvSpPr>
                <p:spPr>
                  <a:xfrm>
                    <a:off x="562356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55EEE9E4-226D-4A9B-9A35-EB9617616992}"/>
                      </a:ext>
                    </a:extLst>
                  </p:cNvPr>
                  <p:cNvSpPr/>
                  <p:nvPr/>
                </p:nvSpPr>
                <p:spPr>
                  <a:xfrm>
                    <a:off x="571500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E2A4B399-14F3-4B3D-8716-3FA0EFA431BE}"/>
                    </a:ext>
                  </a:extLst>
                </p:cNvPr>
                <p:cNvGrpSpPr/>
                <p:nvPr/>
              </p:nvGrpSpPr>
              <p:grpSpPr>
                <a:xfrm>
                  <a:off x="4892040" y="2514600"/>
                  <a:ext cx="914400" cy="91440"/>
                  <a:chOff x="4892040" y="2331720"/>
                  <a:chExt cx="914400" cy="91440"/>
                </a:xfrm>
                <a:solidFill>
                  <a:schemeClr val="bg2">
                    <a:lumMod val="90000"/>
                  </a:schemeClr>
                </a:solidFill>
              </p:grpSpPr>
              <p:sp>
                <p:nvSpPr>
                  <p:cNvPr id="99" name="Rectangle 98">
                    <a:extLst>
                      <a:ext uri="{FF2B5EF4-FFF2-40B4-BE49-F238E27FC236}">
                        <a16:creationId xmlns:a16="http://schemas.microsoft.com/office/drawing/2014/main" id="{5851EE28-4E5D-4E71-9021-516676DB9153}"/>
                      </a:ext>
                    </a:extLst>
                  </p:cNvPr>
                  <p:cNvSpPr/>
                  <p:nvPr/>
                </p:nvSpPr>
                <p:spPr>
                  <a:xfrm>
                    <a:off x="489204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23A5572D-66FE-4040-B5F9-65D83047FB29}"/>
                      </a:ext>
                    </a:extLst>
                  </p:cNvPr>
                  <p:cNvSpPr/>
                  <p:nvPr/>
                </p:nvSpPr>
                <p:spPr>
                  <a:xfrm>
                    <a:off x="498348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7874FBD8-9A59-4DB8-81FC-AB608B9D6DF8}"/>
                      </a:ext>
                    </a:extLst>
                  </p:cNvPr>
                  <p:cNvSpPr/>
                  <p:nvPr/>
                </p:nvSpPr>
                <p:spPr>
                  <a:xfrm>
                    <a:off x="507492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CA30C94-DE31-43EE-B2F0-F0C38F7A002D}"/>
                      </a:ext>
                    </a:extLst>
                  </p:cNvPr>
                  <p:cNvSpPr/>
                  <p:nvPr/>
                </p:nvSpPr>
                <p:spPr>
                  <a:xfrm>
                    <a:off x="516636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515299C0-233A-45FC-A179-EE27C03F0D39}"/>
                      </a:ext>
                    </a:extLst>
                  </p:cNvPr>
                  <p:cNvSpPr/>
                  <p:nvPr/>
                </p:nvSpPr>
                <p:spPr>
                  <a:xfrm>
                    <a:off x="525780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DA90A2F-1335-436D-A9A4-E27E2426C758}"/>
                      </a:ext>
                    </a:extLst>
                  </p:cNvPr>
                  <p:cNvSpPr/>
                  <p:nvPr/>
                </p:nvSpPr>
                <p:spPr>
                  <a:xfrm>
                    <a:off x="534924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6B0ED8F8-6BE8-4C2F-927B-0A184FB9085F}"/>
                      </a:ext>
                    </a:extLst>
                  </p:cNvPr>
                  <p:cNvSpPr/>
                  <p:nvPr/>
                </p:nvSpPr>
                <p:spPr>
                  <a:xfrm>
                    <a:off x="544068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F21A9604-513E-4C4F-890B-C7FE468C9992}"/>
                      </a:ext>
                    </a:extLst>
                  </p:cNvPr>
                  <p:cNvSpPr/>
                  <p:nvPr/>
                </p:nvSpPr>
                <p:spPr>
                  <a:xfrm>
                    <a:off x="553212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4A9B541-EB3E-411D-BC28-2A56378E9818}"/>
                      </a:ext>
                    </a:extLst>
                  </p:cNvPr>
                  <p:cNvSpPr/>
                  <p:nvPr/>
                </p:nvSpPr>
                <p:spPr>
                  <a:xfrm>
                    <a:off x="562356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5EFE4A83-70F7-4E73-8983-D5DA26663F00}"/>
                      </a:ext>
                    </a:extLst>
                  </p:cNvPr>
                  <p:cNvSpPr/>
                  <p:nvPr/>
                </p:nvSpPr>
                <p:spPr>
                  <a:xfrm>
                    <a:off x="571500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3CC228A9-5A18-4E37-AD18-1DAA82B4329E}"/>
                    </a:ext>
                  </a:extLst>
                </p:cNvPr>
                <p:cNvGrpSpPr/>
                <p:nvPr/>
              </p:nvGrpSpPr>
              <p:grpSpPr>
                <a:xfrm>
                  <a:off x="4892040" y="2606040"/>
                  <a:ext cx="914400" cy="91440"/>
                  <a:chOff x="4892040" y="2331720"/>
                  <a:chExt cx="914400" cy="91440"/>
                </a:xfrm>
                <a:solidFill>
                  <a:schemeClr val="bg2">
                    <a:lumMod val="90000"/>
                  </a:schemeClr>
                </a:solidFill>
              </p:grpSpPr>
              <p:sp>
                <p:nvSpPr>
                  <p:cNvPr id="89" name="Rectangle 88">
                    <a:extLst>
                      <a:ext uri="{FF2B5EF4-FFF2-40B4-BE49-F238E27FC236}">
                        <a16:creationId xmlns:a16="http://schemas.microsoft.com/office/drawing/2014/main" id="{14994560-D3BC-49AA-8D6E-E96A50119021}"/>
                      </a:ext>
                    </a:extLst>
                  </p:cNvPr>
                  <p:cNvSpPr/>
                  <p:nvPr/>
                </p:nvSpPr>
                <p:spPr>
                  <a:xfrm>
                    <a:off x="489204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009F8E7-E6E5-43A0-921F-5E6CB79846CF}"/>
                      </a:ext>
                    </a:extLst>
                  </p:cNvPr>
                  <p:cNvSpPr/>
                  <p:nvPr/>
                </p:nvSpPr>
                <p:spPr>
                  <a:xfrm>
                    <a:off x="498348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BACD7BF3-F9D0-43B2-B648-988BEDAEE492}"/>
                      </a:ext>
                    </a:extLst>
                  </p:cNvPr>
                  <p:cNvSpPr/>
                  <p:nvPr/>
                </p:nvSpPr>
                <p:spPr>
                  <a:xfrm>
                    <a:off x="507492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75701D7C-2A57-436F-9F25-D5C3B4DB40D3}"/>
                      </a:ext>
                    </a:extLst>
                  </p:cNvPr>
                  <p:cNvSpPr/>
                  <p:nvPr/>
                </p:nvSpPr>
                <p:spPr>
                  <a:xfrm>
                    <a:off x="516636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4C58716-15C6-424D-B91F-4450150862D4}"/>
                      </a:ext>
                    </a:extLst>
                  </p:cNvPr>
                  <p:cNvSpPr/>
                  <p:nvPr/>
                </p:nvSpPr>
                <p:spPr>
                  <a:xfrm>
                    <a:off x="525780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B8C873D6-D81B-45E3-9C68-1568D635E978}"/>
                      </a:ext>
                    </a:extLst>
                  </p:cNvPr>
                  <p:cNvSpPr/>
                  <p:nvPr/>
                </p:nvSpPr>
                <p:spPr>
                  <a:xfrm>
                    <a:off x="534924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E835C94-335A-40F6-9EE4-95ADD1653676}"/>
                      </a:ext>
                    </a:extLst>
                  </p:cNvPr>
                  <p:cNvSpPr/>
                  <p:nvPr/>
                </p:nvSpPr>
                <p:spPr>
                  <a:xfrm>
                    <a:off x="544068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A9E2DF59-1E5E-45EB-80AE-F23CFB64C05F}"/>
                      </a:ext>
                    </a:extLst>
                  </p:cNvPr>
                  <p:cNvSpPr/>
                  <p:nvPr/>
                </p:nvSpPr>
                <p:spPr>
                  <a:xfrm>
                    <a:off x="553212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A118D68-9A61-4C7F-B585-D1D9F03F29F2}"/>
                      </a:ext>
                    </a:extLst>
                  </p:cNvPr>
                  <p:cNvSpPr/>
                  <p:nvPr/>
                </p:nvSpPr>
                <p:spPr>
                  <a:xfrm>
                    <a:off x="562356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13642C7A-083F-4BAE-838A-C524E5025044}"/>
                      </a:ext>
                    </a:extLst>
                  </p:cNvPr>
                  <p:cNvSpPr/>
                  <p:nvPr/>
                </p:nvSpPr>
                <p:spPr>
                  <a:xfrm>
                    <a:off x="571500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7D9DFA22-D91A-4547-BCF4-D045EC8FEABF}"/>
                    </a:ext>
                  </a:extLst>
                </p:cNvPr>
                <p:cNvGrpSpPr/>
                <p:nvPr/>
              </p:nvGrpSpPr>
              <p:grpSpPr>
                <a:xfrm>
                  <a:off x="4892040" y="2697480"/>
                  <a:ext cx="914400" cy="91440"/>
                  <a:chOff x="4892040" y="2331720"/>
                  <a:chExt cx="914400" cy="91440"/>
                </a:xfrm>
                <a:solidFill>
                  <a:schemeClr val="bg2">
                    <a:lumMod val="90000"/>
                  </a:schemeClr>
                </a:solidFill>
              </p:grpSpPr>
              <p:sp>
                <p:nvSpPr>
                  <p:cNvPr id="79" name="Rectangle 78">
                    <a:extLst>
                      <a:ext uri="{FF2B5EF4-FFF2-40B4-BE49-F238E27FC236}">
                        <a16:creationId xmlns:a16="http://schemas.microsoft.com/office/drawing/2014/main" id="{C09B7E03-B6BC-41E9-BA97-BE3D941B4B9E}"/>
                      </a:ext>
                    </a:extLst>
                  </p:cNvPr>
                  <p:cNvSpPr/>
                  <p:nvPr/>
                </p:nvSpPr>
                <p:spPr>
                  <a:xfrm>
                    <a:off x="489204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3072A1E0-609E-4D2B-9CDC-8DA3F604F15B}"/>
                      </a:ext>
                    </a:extLst>
                  </p:cNvPr>
                  <p:cNvSpPr/>
                  <p:nvPr/>
                </p:nvSpPr>
                <p:spPr>
                  <a:xfrm>
                    <a:off x="498348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36CAB01-6947-4240-9871-0EC2F0DB6FFF}"/>
                      </a:ext>
                    </a:extLst>
                  </p:cNvPr>
                  <p:cNvSpPr/>
                  <p:nvPr/>
                </p:nvSpPr>
                <p:spPr>
                  <a:xfrm>
                    <a:off x="507492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D8C71203-8D69-4C11-8E55-E32CFF4D2C4D}"/>
                      </a:ext>
                    </a:extLst>
                  </p:cNvPr>
                  <p:cNvSpPr/>
                  <p:nvPr/>
                </p:nvSpPr>
                <p:spPr>
                  <a:xfrm>
                    <a:off x="516636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F22E0266-6D26-44D5-B40D-9E5B67CBD8D0}"/>
                      </a:ext>
                    </a:extLst>
                  </p:cNvPr>
                  <p:cNvSpPr/>
                  <p:nvPr/>
                </p:nvSpPr>
                <p:spPr>
                  <a:xfrm>
                    <a:off x="525780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64BDB486-6095-4EE0-8601-B91201EB4491}"/>
                      </a:ext>
                    </a:extLst>
                  </p:cNvPr>
                  <p:cNvSpPr/>
                  <p:nvPr/>
                </p:nvSpPr>
                <p:spPr>
                  <a:xfrm>
                    <a:off x="534924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1C90C9CE-6F5B-40EA-B242-84552F8C2F34}"/>
                      </a:ext>
                    </a:extLst>
                  </p:cNvPr>
                  <p:cNvSpPr/>
                  <p:nvPr/>
                </p:nvSpPr>
                <p:spPr>
                  <a:xfrm>
                    <a:off x="544068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1194B796-EB2A-45EC-B875-61C0BB511DAD}"/>
                      </a:ext>
                    </a:extLst>
                  </p:cNvPr>
                  <p:cNvSpPr/>
                  <p:nvPr/>
                </p:nvSpPr>
                <p:spPr>
                  <a:xfrm>
                    <a:off x="553212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8BC32C42-6C2E-4658-8ABA-AE3E4CDC9D3B}"/>
                      </a:ext>
                    </a:extLst>
                  </p:cNvPr>
                  <p:cNvSpPr/>
                  <p:nvPr/>
                </p:nvSpPr>
                <p:spPr>
                  <a:xfrm>
                    <a:off x="562356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EDBBBA2D-6230-4AA3-940D-5C46329F719A}"/>
                      </a:ext>
                    </a:extLst>
                  </p:cNvPr>
                  <p:cNvSpPr/>
                  <p:nvPr/>
                </p:nvSpPr>
                <p:spPr>
                  <a:xfrm>
                    <a:off x="571500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9794691D-AC69-4BED-98F3-6F394E3FC765}"/>
                    </a:ext>
                  </a:extLst>
                </p:cNvPr>
                <p:cNvGrpSpPr/>
                <p:nvPr/>
              </p:nvGrpSpPr>
              <p:grpSpPr>
                <a:xfrm>
                  <a:off x="4892040" y="2788920"/>
                  <a:ext cx="914400" cy="91440"/>
                  <a:chOff x="4892040" y="2331720"/>
                  <a:chExt cx="914400" cy="91440"/>
                </a:xfrm>
                <a:solidFill>
                  <a:schemeClr val="bg2">
                    <a:lumMod val="90000"/>
                  </a:schemeClr>
                </a:solidFill>
              </p:grpSpPr>
              <p:sp>
                <p:nvSpPr>
                  <p:cNvPr id="69" name="Rectangle 68">
                    <a:extLst>
                      <a:ext uri="{FF2B5EF4-FFF2-40B4-BE49-F238E27FC236}">
                        <a16:creationId xmlns:a16="http://schemas.microsoft.com/office/drawing/2014/main" id="{4B819247-0EFD-4DE6-9EDA-88F94D464979}"/>
                      </a:ext>
                    </a:extLst>
                  </p:cNvPr>
                  <p:cNvSpPr/>
                  <p:nvPr/>
                </p:nvSpPr>
                <p:spPr>
                  <a:xfrm>
                    <a:off x="489204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D946F9A-F926-433F-B98D-D64D94CB54CD}"/>
                      </a:ext>
                    </a:extLst>
                  </p:cNvPr>
                  <p:cNvSpPr/>
                  <p:nvPr/>
                </p:nvSpPr>
                <p:spPr>
                  <a:xfrm>
                    <a:off x="498348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4DDB1A2-09F8-49BC-A490-BBD881A13AB7}"/>
                      </a:ext>
                    </a:extLst>
                  </p:cNvPr>
                  <p:cNvSpPr/>
                  <p:nvPr/>
                </p:nvSpPr>
                <p:spPr>
                  <a:xfrm>
                    <a:off x="507492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B0ACE21D-1547-4992-B7DF-F1FA67CFEC56}"/>
                      </a:ext>
                    </a:extLst>
                  </p:cNvPr>
                  <p:cNvSpPr/>
                  <p:nvPr/>
                </p:nvSpPr>
                <p:spPr>
                  <a:xfrm>
                    <a:off x="516636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685C08AB-95B3-4BBF-AD48-FF523B647889}"/>
                      </a:ext>
                    </a:extLst>
                  </p:cNvPr>
                  <p:cNvSpPr/>
                  <p:nvPr/>
                </p:nvSpPr>
                <p:spPr>
                  <a:xfrm>
                    <a:off x="525780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BB182D-014D-49B9-B1FE-27DE8DA15B05}"/>
                      </a:ext>
                    </a:extLst>
                  </p:cNvPr>
                  <p:cNvSpPr/>
                  <p:nvPr/>
                </p:nvSpPr>
                <p:spPr>
                  <a:xfrm>
                    <a:off x="534924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A5BD532D-4735-4420-BF7E-79504595DEA8}"/>
                      </a:ext>
                    </a:extLst>
                  </p:cNvPr>
                  <p:cNvSpPr/>
                  <p:nvPr/>
                </p:nvSpPr>
                <p:spPr>
                  <a:xfrm>
                    <a:off x="544068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C3E81CDB-75B7-4298-9114-5B64B4F3CB49}"/>
                      </a:ext>
                    </a:extLst>
                  </p:cNvPr>
                  <p:cNvSpPr/>
                  <p:nvPr/>
                </p:nvSpPr>
                <p:spPr>
                  <a:xfrm>
                    <a:off x="553212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E63FF94-A41C-4951-86A7-BD936A8BB152}"/>
                      </a:ext>
                    </a:extLst>
                  </p:cNvPr>
                  <p:cNvSpPr/>
                  <p:nvPr/>
                </p:nvSpPr>
                <p:spPr>
                  <a:xfrm>
                    <a:off x="562356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8DCAFD1-9C2F-45B4-8427-0F3C6D25864F}"/>
                      </a:ext>
                    </a:extLst>
                  </p:cNvPr>
                  <p:cNvSpPr/>
                  <p:nvPr/>
                </p:nvSpPr>
                <p:spPr>
                  <a:xfrm>
                    <a:off x="571500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681635D2-85D2-4C70-A6E6-5E566FF291D2}"/>
                    </a:ext>
                  </a:extLst>
                </p:cNvPr>
                <p:cNvGrpSpPr/>
                <p:nvPr/>
              </p:nvGrpSpPr>
              <p:grpSpPr>
                <a:xfrm>
                  <a:off x="4892040" y="2880360"/>
                  <a:ext cx="914400" cy="91440"/>
                  <a:chOff x="4892040" y="2331720"/>
                  <a:chExt cx="914400" cy="91440"/>
                </a:xfrm>
                <a:solidFill>
                  <a:schemeClr val="bg2">
                    <a:lumMod val="90000"/>
                  </a:schemeClr>
                </a:solidFill>
              </p:grpSpPr>
              <p:sp>
                <p:nvSpPr>
                  <p:cNvPr id="59" name="Rectangle 58">
                    <a:extLst>
                      <a:ext uri="{FF2B5EF4-FFF2-40B4-BE49-F238E27FC236}">
                        <a16:creationId xmlns:a16="http://schemas.microsoft.com/office/drawing/2014/main" id="{4E876A8A-48E7-4F6B-9883-1D5BB5E3402C}"/>
                      </a:ext>
                    </a:extLst>
                  </p:cNvPr>
                  <p:cNvSpPr/>
                  <p:nvPr/>
                </p:nvSpPr>
                <p:spPr>
                  <a:xfrm>
                    <a:off x="489204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728B55CB-8D9C-403B-AAFB-D6B34E26ECF5}"/>
                      </a:ext>
                    </a:extLst>
                  </p:cNvPr>
                  <p:cNvSpPr/>
                  <p:nvPr/>
                </p:nvSpPr>
                <p:spPr>
                  <a:xfrm>
                    <a:off x="498348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1C1FEF-63AE-455E-9045-263FBAEFE36A}"/>
                      </a:ext>
                    </a:extLst>
                  </p:cNvPr>
                  <p:cNvSpPr/>
                  <p:nvPr/>
                </p:nvSpPr>
                <p:spPr>
                  <a:xfrm>
                    <a:off x="507492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798D8DC-7A76-493F-9330-E670FB21E782}"/>
                      </a:ext>
                    </a:extLst>
                  </p:cNvPr>
                  <p:cNvSpPr/>
                  <p:nvPr/>
                </p:nvSpPr>
                <p:spPr>
                  <a:xfrm>
                    <a:off x="516636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4546D82-4CA8-479C-A911-7D34FFC5C0BC}"/>
                      </a:ext>
                    </a:extLst>
                  </p:cNvPr>
                  <p:cNvSpPr/>
                  <p:nvPr/>
                </p:nvSpPr>
                <p:spPr>
                  <a:xfrm>
                    <a:off x="525780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0300D409-2DD9-4DA0-8B14-97CED7DBA2C2}"/>
                      </a:ext>
                    </a:extLst>
                  </p:cNvPr>
                  <p:cNvSpPr/>
                  <p:nvPr/>
                </p:nvSpPr>
                <p:spPr>
                  <a:xfrm>
                    <a:off x="534924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64EFC483-58A8-425E-A0DD-A30DAD0F177A}"/>
                      </a:ext>
                    </a:extLst>
                  </p:cNvPr>
                  <p:cNvSpPr/>
                  <p:nvPr/>
                </p:nvSpPr>
                <p:spPr>
                  <a:xfrm>
                    <a:off x="544068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7198AFF-041D-495B-A61A-2310322A6CC5}"/>
                      </a:ext>
                    </a:extLst>
                  </p:cNvPr>
                  <p:cNvSpPr/>
                  <p:nvPr/>
                </p:nvSpPr>
                <p:spPr>
                  <a:xfrm>
                    <a:off x="553212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65F9978-3A57-40CB-BAC8-CECAB02721F6}"/>
                      </a:ext>
                    </a:extLst>
                  </p:cNvPr>
                  <p:cNvSpPr/>
                  <p:nvPr/>
                </p:nvSpPr>
                <p:spPr>
                  <a:xfrm>
                    <a:off x="562356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3FB957C-A995-497E-BD7C-FF043138070D}"/>
                      </a:ext>
                    </a:extLst>
                  </p:cNvPr>
                  <p:cNvSpPr/>
                  <p:nvPr/>
                </p:nvSpPr>
                <p:spPr>
                  <a:xfrm>
                    <a:off x="571500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C252D320-044F-4711-AEA5-082661CE1F4F}"/>
                    </a:ext>
                  </a:extLst>
                </p:cNvPr>
                <p:cNvGrpSpPr/>
                <p:nvPr/>
              </p:nvGrpSpPr>
              <p:grpSpPr>
                <a:xfrm>
                  <a:off x="4892040" y="2971800"/>
                  <a:ext cx="914400" cy="91440"/>
                  <a:chOff x="4892040" y="2331720"/>
                  <a:chExt cx="914400" cy="91440"/>
                </a:xfrm>
                <a:solidFill>
                  <a:schemeClr val="bg2">
                    <a:lumMod val="90000"/>
                  </a:schemeClr>
                </a:solidFill>
              </p:grpSpPr>
              <p:sp>
                <p:nvSpPr>
                  <p:cNvPr id="49" name="Rectangle 48">
                    <a:extLst>
                      <a:ext uri="{FF2B5EF4-FFF2-40B4-BE49-F238E27FC236}">
                        <a16:creationId xmlns:a16="http://schemas.microsoft.com/office/drawing/2014/main" id="{9FCC73C5-0690-4180-997C-7FFD8FC563B7}"/>
                      </a:ext>
                    </a:extLst>
                  </p:cNvPr>
                  <p:cNvSpPr/>
                  <p:nvPr/>
                </p:nvSpPr>
                <p:spPr>
                  <a:xfrm>
                    <a:off x="489204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C542FFD-BC05-4692-86F8-4528C0925360}"/>
                      </a:ext>
                    </a:extLst>
                  </p:cNvPr>
                  <p:cNvSpPr/>
                  <p:nvPr/>
                </p:nvSpPr>
                <p:spPr>
                  <a:xfrm>
                    <a:off x="498348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F865B22-3073-480E-A77B-708A2FFFA9CC}"/>
                      </a:ext>
                    </a:extLst>
                  </p:cNvPr>
                  <p:cNvSpPr/>
                  <p:nvPr/>
                </p:nvSpPr>
                <p:spPr>
                  <a:xfrm>
                    <a:off x="507492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BFFDC0F-44CB-496E-A18D-7A59E000954E}"/>
                      </a:ext>
                    </a:extLst>
                  </p:cNvPr>
                  <p:cNvSpPr/>
                  <p:nvPr/>
                </p:nvSpPr>
                <p:spPr>
                  <a:xfrm>
                    <a:off x="516636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9871E73-CF64-467B-91B4-7B922DEB837A}"/>
                      </a:ext>
                    </a:extLst>
                  </p:cNvPr>
                  <p:cNvSpPr/>
                  <p:nvPr/>
                </p:nvSpPr>
                <p:spPr>
                  <a:xfrm>
                    <a:off x="525780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20C7A23-3375-4C3C-B3F6-D1FB06403B44}"/>
                      </a:ext>
                    </a:extLst>
                  </p:cNvPr>
                  <p:cNvSpPr/>
                  <p:nvPr/>
                </p:nvSpPr>
                <p:spPr>
                  <a:xfrm>
                    <a:off x="534924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B3A93FB-EA5A-4A8B-B473-0C9E1BD69AB7}"/>
                      </a:ext>
                    </a:extLst>
                  </p:cNvPr>
                  <p:cNvSpPr/>
                  <p:nvPr/>
                </p:nvSpPr>
                <p:spPr>
                  <a:xfrm>
                    <a:off x="544068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0245F6-586A-407E-9929-11FB7A10A15A}"/>
                      </a:ext>
                    </a:extLst>
                  </p:cNvPr>
                  <p:cNvSpPr/>
                  <p:nvPr/>
                </p:nvSpPr>
                <p:spPr>
                  <a:xfrm>
                    <a:off x="553212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826B010-FBCA-4ED4-B38A-02A8278B928E}"/>
                      </a:ext>
                    </a:extLst>
                  </p:cNvPr>
                  <p:cNvSpPr/>
                  <p:nvPr/>
                </p:nvSpPr>
                <p:spPr>
                  <a:xfrm>
                    <a:off x="562356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20B9FE9-C4AA-4944-9B45-39DE39DD4E3A}"/>
                      </a:ext>
                    </a:extLst>
                  </p:cNvPr>
                  <p:cNvSpPr/>
                  <p:nvPr/>
                </p:nvSpPr>
                <p:spPr>
                  <a:xfrm>
                    <a:off x="571500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E44997D3-F7AF-43C9-834A-C682387E6F42}"/>
                    </a:ext>
                  </a:extLst>
                </p:cNvPr>
                <p:cNvGrpSpPr/>
                <p:nvPr/>
              </p:nvGrpSpPr>
              <p:grpSpPr>
                <a:xfrm>
                  <a:off x="4892040" y="3063240"/>
                  <a:ext cx="914400" cy="91440"/>
                  <a:chOff x="4892040" y="2331720"/>
                  <a:chExt cx="914400" cy="91440"/>
                </a:xfrm>
                <a:solidFill>
                  <a:schemeClr val="bg2">
                    <a:lumMod val="90000"/>
                  </a:schemeClr>
                </a:solidFill>
              </p:grpSpPr>
              <p:sp>
                <p:nvSpPr>
                  <p:cNvPr id="39" name="Rectangle 38">
                    <a:extLst>
                      <a:ext uri="{FF2B5EF4-FFF2-40B4-BE49-F238E27FC236}">
                        <a16:creationId xmlns:a16="http://schemas.microsoft.com/office/drawing/2014/main" id="{55A07965-C103-4A8F-A88D-5C74C7E753F4}"/>
                      </a:ext>
                    </a:extLst>
                  </p:cNvPr>
                  <p:cNvSpPr/>
                  <p:nvPr/>
                </p:nvSpPr>
                <p:spPr>
                  <a:xfrm>
                    <a:off x="489204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09C8CC0-5A1B-435C-8636-1399999B8C17}"/>
                      </a:ext>
                    </a:extLst>
                  </p:cNvPr>
                  <p:cNvSpPr/>
                  <p:nvPr/>
                </p:nvSpPr>
                <p:spPr>
                  <a:xfrm>
                    <a:off x="498348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24A88F8-F1B1-4A1A-AD2C-C83918972B5A}"/>
                      </a:ext>
                    </a:extLst>
                  </p:cNvPr>
                  <p:cNvSpPr/>
                  <p:nvPr/>
                </p:nvSpPr>
                <p:spPr>
                  <a:xfrm>
                    <a:off x="507492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242F1B6-D4A7-49C0-9B88-6668F46CB7F6}"/>
                      </a:ext>
                    </a:extLst>
                  </p:cNvPr>
                  <p:cNvSpPr/>
                  <p:nvPr/>
                </p:nvSpPr>
                <p:spPr>
                  <a:xfrm>
                    <a:off x="516636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B8EED39-56B2-4711-B8A3-47C322F3FFF0}"/>
                      </a:ext>
                    </a:extLst>
                  </p:cNvPr>
                  <p:cNvSpPr/>
                  <p:nvPr/>
                </p:nvSpPr>
                <p:spPr>
                  <a:xfrm>
                    <a:off x="525780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CA7F1CF-3C68-486B-8872-F7F353F5B2AE}"/>
                      </a:ext>
                    </a:extLst>
                  </p:cNvPr>
                  <p:cNvSpPr/>
                  <p:nvPr/>
                </p:nvSpPr>
                <p:spPr>
                  <a:xfrm>
                    <a:off x="534924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15F3740-B6E2-488F-AB8E-CD3E4D0307C7}"/>
                      </a:ext>
                    </a:extLst>
                  </p:cNvPr>
                  <p:cNvSpPr/>
                  <p:nvPr/>
                </p:nvSpPr>
                <p:spPr>
                  <a:xfrm>
                    <a:off x="544068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73FB740-5BBB-4012-95DC-4426581434F3}"/>
                      </a:ext>
                    </a:extLst>
                  </p:cNvPr>
                  <p:cNvSpPr/>
                  <p:nvPr/>
                </p:nvSpPr>
                <p:spPr>
                  <a:xfrm>
                    <a:off x="553212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3177FB6-5AD5-4CD8-84C9-11E968276C5D}"/>
                      </a:ext>
                    </a:extLst>
                  </p:cNvPr>
                  <p:cNvSpPr/>
                  <p:nvPr/>
                </p:nvSpPr>
                <p:spPr>
                  <a:xfrm>
                    <a:off x="562356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E277DBB-2CDA-4CE0-B3DA-EF947C3C4094}"/>
                      </a:ext>
                    </a:extLst>
                  </p:cNvPr>
                  <p:cNvSpPr/>
                  <p:nvPr/>
                </p:nvSpPr>
                <p:spPr>
                  <a:xfrm>
                    <a:off x="571500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6FB681BE-7EB2-4868-8E74-957C1B4F0A12}"/>
                    </a:ext>
                  </a:extLst>
                </p:cNvPr>
                <p:cNvGrpSpPr/>
                <p:nvPr/>
              </p:nvGrpSpPr>
              <p:grpSpPr>
                <a:xfrm>
                  <a:off x="4892040" y="3154680"/>
                  <a:ext cx="914400" cy="91440"/>
                  <a:chOff x="4892040" y="2331720"/>
                  <a:chExt cx="914400" cy="91440"/>
                </a:xfrm>
                <a:solidFill>
                  <a:schemeClr val="bg2">
                    <a:lumMod val="90000"/>
                  </a:schemeClr>
                </a:solidFill>
              </p:grpSpPr>
              <p:sp>
                <p:nvSpPr>
                  <p:cNvPr id="29" name="Rectangle 28">
                    <a:extLst>
                      <a:ext uri="{FF2B5EF4-FFF2-40B4-BE49-F238E27FC236}">
                        <a16:creationId xmlns:a16="http://schemas.microsoft.com/office/drawing/2014/main" id="{CDE34CE0-B7A1-49A3-8E85-E52786E1529F}"/>
                      </a:ext>
                    </a:extLst>
                  </p:cNvPr>
                  <p:cNvSpPr/>
                  <p:nvPr/>
                </p:nvSpPr>
                <p:spPr>
                  <a:xfrm>
                    <a:off x="489204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4BA8E64-6D56-4D7C-A78E-EF4510FC12C9}"/>
                      </a:ext>
                    </a:extLst>
                  </p:cNvPr>
                  <p:cNvSpPr/>
                  <p:nvPr/>
                </p:nvSpPr>
                <p:spPr>
                  <a:xfrm>
                    <a:off x="498348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D50AD64-8A23-4225-AD80-229FAADB8326}"/>
                      </a:ext>
                    </a:extLst>
                  </p:cNvPr>
                  <p:cNvSpPr/>
                  <p:nvPr/>
                </p:nvSpPr>
                <p:spPr>
                  <a:xfrm>
                    <a:off x="507492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7E2D9A8-EAF9-4EDC-AE65-C0F4068CAF3F}"/>
                      </a:ext>
                    </a:extLst>
                  </p:cNvPr>
                  <p:cNvSpPr/>
                  <p:nvPr/>
                </p:nvSpPr>
                <p:spPr>
                  <a:xfrm>
                    <a:off x="516636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1C77DE5-5D33-45E8-835B-5E2ECB3715AE}"/>
                      </a:ext>
                    </a:extLst>
                  </p:cNvPr>
                  <p:cNvSpPr/>
                  <p:nvPr/>
                </p:nvSpPr>
                <p:spPr>
                  <a:xfrm>
                    <a:off x="525780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BB5E9B7-1083-4247-B9A0-D2CF5CC3041A}"/>
                      </a:ext>
                    </a:extLst>
                  </p:cNvPr>
                  <p:cNvSpPr/>
                  <p:nvPr/>
                </p:nvSpPr>
                <p:spPr>
                  <a:xfrm>
                    <a:off x="534924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8A92FD0-75C5-4438-A0C2-5FE6E7BBD693}"/>
                      </a:ext>
                    </a:extLst>
                  </p:cNvPr>
                  <p:cNvSpPr/>
                  <p:nvPr/>
                </p:nvSpPr>
                <p:spPr>
                  <a:xfrm>
                    <a:off x="544068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D67BB6-11C6-4CDE-B4F4-9EA7CB8BD704}"/>
                      </a:ext>
                    </a:extLst>
                  </p:cNvPr>
                  <p:cNvSpPr/>
                  <p:nvPr/>
                </p:nvSpPr>
                <p:spPr>
                  <a:xfrm>
                    <a:off x="553212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1A3BE92-9D5E-474F-8C27-7310D1BD25B6}"/>
                      </a:ext>
                    </a:extLst>
                  </p:cNvPr>
                  <p:cNvSpPr/>
                  <p:nvPr/>
                </p:nvSpPr>
                <p:spPr>
                  <a:xfrm>
                    <a:off x="562356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95F4508-875D-44F5-B6FC-6B08449638B2}"/>
                      </a:ext>
                    </a:extLst>
                  </p:cNvPr>
                  <p:cNvSpPr/>
                  <p:nvPr/>
                </p:nvSpPr>
                <p:spPr>
                  <a:xfrm>
                    <a:off x="5715000" y="2331720"/>
                    <a:ext cx="91440" cy="91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7" name="Rectangle: Rounded Corners 16">
                <a:extLst>
                  <a:ext uri="{FF2B5EF4-FFF2-40B4-BE49-F238E27FC236}">
                    <a16:creationId xmlns:a16="http://schemas.microsoft.com/office/drawing/2014/main" id="{1EA42E5B-CF55-4D48-9BB8-B6F1BB3E1D48}"/>
                  </a:ext>
                </a:extLst>
              </p:cNvPr>
              <p:cNvSpPr/>
              <p:nvPr/>
            </p:nvSpPr>
            <p:spPr>
              <a:xfrm>
                <a:off x="5532120" y="2788920"/>
                <a:ext cx="731520" cy="731520"/>
              </a:xfrm>
              <a:prstGeom prst="roundRect">
                <a:avLst/>
              </a:prstGeom>
              <a:solidFill>
                <a:schemeClr val="bg1"/>
              </a:solidFill>
              <a:ln w="12700">
                <a:solidFill>
                  <a:schemeClr val="tx1"/>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Arrow Connector 8">
              <a:extLst>
                <a:ext uri="{FF2B5EF4-FFF2-40B4-BE49-F238E27FC236}">
                  <a16:creationId xmlns:a16="http://schemas.microsoft.com/office/drawing/2014/main" id="{048BEE30-1D87-4FD4-9FE1-AF26027E8B57}"/>
                </a:ext>
              </a:extLst>
            </p:cNvPr>
            <p:cNvCxnSpPr/>
            <p:nvPr/>
          </p:nvCxnSpPr>
          <p:spPr>
            <a:xfrm>
              <a:off x="1542627" y="2980690"/>
              <a:ext cx="0" cy="1143000"/>
            </a:xfrm>
            <a:prstGeom prst="straightConnector1">
              <a:avLst/>
            </a:prstGeom>
            <a:ln w="28575">
              <a:solidFill>
                <a:schemeClr val="tx1"/>
              </a:solidFill>
              <a:tailEnd type="triangle" w="lg" len="lg"/>
            </a:ln>
            <a:scene3d>
              <a:camera prst="isometricOffAxis2Top"/>
              <a:lightRig rig="threePt" dir="t"/>
            </a:scene3d>
          </p:spPr>
          <p:style>
            <a:lnRef idx="1">
              <a:schemeClr val="accent1"/>
            </a:lnRef>
            <a:fillRef idx="0">
              <a:schemeClr val="accent1"/>
            </a:fillRef>
            <a:effectRef idx="0">
              <a:schemeClr val="accent1"/>
            </a:effectRef>
            <a:fontRef idx="minor">
              <a:schemeClr val="tx1"/>
            </a:fontRef>
          </p:style>
        </p:cxnSp>
        <p:pic>
          <p:nvPicPr>
            <p:cNvPr id="10" name="Picture 2" descr="Priority Mail Small Flat Rate Envelope | USPS.com">
              <a:extLst>
                <a:ext uri="{FF2B5EF4-FFF2-40B4-BE49-F238E27FC236}">
                  <a16:creationId xmlns:a16="http://schemas.microsoft.com/office/drawing/2014/main" id="{334F7D6D-E40E-496B-BC99-57EB18182BC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8865" b="20162"/>
            <a:stretch/>
          </p:blipFill>
          <p:spPr bwMode="auto">
            <a:xfrm>
              <a:off x="2202824" y="2820247"/>
              <a:ext cx="1005840" cy="613289"/>
            </a:xfrm>
            <a:prstGeom prst="rect">
              <a:avLst/>
            </a:prstGeom>
            <a:noFill/>
            <a:scene3d>
              <a:camera prst="isometricOffAxis2Top"/>
              <a:lightRig rig="threePt" dir="t"/>
            </a:scene3d>
            <a:sp3d contourW="12700">
              <a:contourClr>
                <a:schemeClr val="tx1"/>
              </a:contourClr>
            </a:sp3d>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762D93AB-52A4-4D45-9AAF-21640CC0C5D1}"/>
                </a:ext>
              </a:extLst>
            </p:cNvPr>
            <p:cNvCxnSpPr/>
            <p:nvPr/>
          </p:nvCxnSpPr>
          <p:spPr bwMode="auto">
            <a:xfrm>
              <a:off x="2228427" y="1992782"/>
              <a:ext cx="0" cy="1055218"/>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12" name="TextBox 11">
              <a:extLst>
                <a:ext uri="{FF2B5EF4-FFF2-40B4-BE49-F238E27FC236}">
                  <a16:creationId xmlns:a16="http://schemas.microsoft.com/office/drawing/2014/main" id="{DC3ABB5C-E09F-486F-88AF-B4A1FECCAB76}"/>
                </a:ext>
              </a:extLst>
            </p:cNvPr>
            <p:cNvSpPr txBox="1"/>
            <p:nvPr/>
          </p:nvSpPr>
          <p:spPr>
            <a:xfrm>
              <a:off x="1771227" y="2316480"/>
              <a:ext cx="505267" cy="369332"/>
            </a:xfrm>
            <a:prstGeom prst="rect">
              <a:avLst/>
            </a:prstGeom>
            <a:noFill/>
          </p:spPr>
          <p:txBody>
            <a:bodyPr wrap="none" rtlCol="0">
              <a:spAutoFit/>
            </a:bodyPr>
            <a:lstStyle/>
            <a:p>
              <a:pPr algn="l"/>
              <a:r>
                <a:rPr lang="en-US" dirty="0">
                  <a:effectLst/>
                </a:rPr>
                <a:t>1m</a:t>
              </a:r>
            </a:p>
          </p:txBody>
        </p:sp>
        <p:pic>
          <p:nvPicPr>
            <p:cNvPr id="13" name="Picture 2" descr="Priority Mail Small Flat Rate Envelope | USPS.com">
              <a:extLst>
                <a:ext uri="{FF2B5EF4-FFF2-40B4-BE49-F238E27FC236}">
                  <a16:creationId xmlns:a16="http://schemas.microsoft.com/office/drawing/2014/main" id="{0894DAA3-09C3-4CBA-864F-23C1B7E5C4C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8865" b="20162"/>
            <a:stretch/>
          </p:blipFill>
          <p:spPr bwMode="auto">
            <a:xfrm>
              <a:off x="2550814" y="2466585"/>
              <a:ext cx="1005840" cy="613288"/>
            </a:xfrm>
            <a:prstGeom prst="rect">
              <a:avLst/>
            </a:prstGeom>
            <a:noFill/>
            <a:scene3d>
              <a:camera prst="isometricOffAxis2Top"/>
              <a:lightRig rig="threePt" dir="t"/>
            </a:scene3d>
            <a:sp3d contourW="12700">
              <a:contourClr>
                <a:schemeClr val="tx1"/>
              </a:contourClr>
            </a:sp3d>
            <a:extLst>
              <a:ext uri="{909E8E84-426E-40DD-AFC4-6F175D3DCCD1}">
                <a14:hiddenFill xmlns:a14="http://schemas.microsoft.com/office/drawing/2010/main">
                  <a:solidFill>
                    <a:srgbClr val="FFFFFF"/>
                  </a:solidFill>
                </a14:hiddenFill>
              </a:ext>
            </a:extLst>
          </p:spPr>
        </p:pic>
        <p:pic>
          <p:nvPicPr>
            <p:cNvPr id="14" name="Picture 2" descr="Priority Mail Small Flat Rate Envelope | USPS.com">
              <a:extLst>
                <a:ext uri="{FF2B5EF4-FFF2-40B4-BE49-F238E27FC236}">
                  <a16:creationId xmlns:a16="http://schemas.microsoft.com/office/drawing/2014/main" id="{A771FF3B-8301-4A3C-915F-59E5DCB031D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8865" b="20162"/>
            <a:stretch/>
          </p:blipFill>
          <p:spPr bwMode="auto">
            <a:xfrm>
              <a:off x="1890099" y="3173909"/>
              <a:ext cx="1005840" cy="613289"/>
            </a:xfrm>
            <a:prstGeom prst="rect">
              <a:avLst/>
            </a:prstGeom>
            <a:noFill/>
            <a:scene3d>
              <a:camera prst="isometricOffAxis2Top"/>
              <a:lightRig rig="threePt" dir="t"/>
            </a:scene3d>
            <a:sp3d contourW="12700">
              <a:contourClr>
                <a:schemeClr val="tx1"/>
              </a:contourClr>
            </a:sp3d>
            <a:extLst>
              <a:ext uri="{909E8E84-426E-40DD-AFC4-6F175D3DCCD1}">
                <a14:hiddenFill xmlns:a14="http://schemas.microsoft.com/office/drawing/2010/main">
                  <a:solidFill>
                    <a:srgbClr val="FFFFFF"/>
                  </a:solidFill>
                </a14:hiddenFill>
              </a:ext>
            </a:extLst>
          </p:spPr>
        </p:pic>
      </p:grpSp>
      <p:grpSp>
        <p:nvGrpSpPr>
          <p:cNvPr id="132" name="Group 131">
            <a:extLst>
              <a:ext uri="{FF2B5EF4-FFF2-40B4-BE49-F238E27FC236}">
                <a16:creationId xmlns:a16="http://schemas.microsoft.com/office/drawing/2014/main" id="{1536AEB7-0E16-4EBB-B373-B0623F0AD9F3}"/>
              </a:ext>
            </a:extLst>
          </p:cNvPr>
          <p:cNvGrpSpPr/>
          <p:nvPr/>
        </p:nvGrpSpPr>
        <p:grpSpPr>
          <a:xfrm>
            <a:off x="4413339" y="4211412"/>
            <a:ext cx="4235913" cy="2331428"/>
            <a:chOff x="3501613" y="2236593"/>
            <a:chExt cx="3788993" cy="2397915"/>
          </a:xfrm>
        </p:grpSpPr>
        <p:sp>
          <p:nvSpPr>
            <p:cNvPr id="133" name="Rectangle 132">
              <a:extLst>
                <a:ext uri="{FF2B5EF4-FFF2-40B4-BE49-F238E27FC236}">
                  <a16:creationId xmlns:a16="http://schemas.microsoft.com/office/drawing/2014/main" id="{BAD26FAD-E79F-45C6-BE8F-E356EFA6458E}"/>
                </a:ext>
              </a:extLst>
            </p:cNvPr>
            <p:cNvSpPr/>
            <p:nvPr/>
          </p:nvSpPr>
          <p:spPr bwMode="auto">
            <a:xfrm>
              <a:off x="5685998" y="2594155"/>
              <a:ext cx="1604608" cy="1440250"/>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a:scene3d>
              <a:camera prst="isometricOffAxis1Left"/>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134" name="Rectangle 133">
              <a:extLst>
                <a:ext uri="{FF2B5EF4-FFF2-40B4-BE49-F238E27FC236}">
                  <a16:creationId xmlns:a16="http://schemas.microsoft.com/office/drawing/2014/main" id="{8379A884-46BF-43A4-BA0B-0A80B6E6F09F}"/>
                </a:ext>
              </a:extLst>
            </p:cNvPr>
            <p:cNvSpPr>
              <a:spLocks noChangeArrowheads="1"/>
            </p:cNvSpPr>
            <p:nvPr/>
          </p:nvSpPr>
          <p:spPr bwMode="auto">
            <a:xfrm>
              <a:off x="4772341" y="2282434"/>
              <a:ext cx="103693" cy="1928112"/>
            </a:xfrm>
            <a:prstGeom prst="rect">
              <a:avLst/>
            </a:prstGeom>
            <a:solidFill>
              <a:srgbClr val="92C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34">
              <a:extLst>
                <a:ext uri="{FF2B5EF4-FFF2-40B4-BE49-F238E27FC236}">
                  <a16:creationId xmlns:a16="http://schemas.microsoft.com/office/drawing/2014/main" id="{FCC43FE7-C230-4D0E-9C03-A6A51C9F5D91}"/>
                </a:ext>
              </a:extLst>
            </p:cNvPr>
            <p:cNvSpPr>
              <a:spLocks noChangeArrowheads="1"/>
            </p:cNvSpPr>
            <p:nvPr/>
          </p:nvSpPr>
          <p:spPr bwMode="auto">
            <a:xfrm>
              <a:off x="4742936" y="2972832"/>
              <a:ext cx="102145" cy="548707"/>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35">
              <a:extLst>
                <a:ext uri="{FF2B5EF4-FFF2-40B4-BE49-F238E27FC236}">
                  <a16:creationId xmlns:a16="http://schemas.microsoft.com/office/drawing/2014/main" id="{ACF48418-FBE5-4A70-B302-CC9A0BB09F17}"/>
                </a:ext>
              </a:extLst>
            </p:cNvPr>
            <p:cNvSpPr>
              <a:spLocks noChangeArrowheads="1"/>
            </p:cNvSpPr>
            <p:nvPr/>
          </p:nvSpPr>
          <p:spPr bwMode="auto">
            <a:xfrm>
              <a:off x="4742936" y="2972832"/>
              <a:ext cx="102145" cy="548707"/>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36">
              <a:extLst>
                <a:ext uri="{FF2B5EF4-FFF2-40B4-BE49-F238E27FC236}">
                  <a16:creationId xmlns:a16="http://schemas.microsoft.com/office/drawing/2014/main" id="{B0621467-D4AF-417C-A283-1BD72AE2FC26}"/>
                </a:ext>
              </a:extLst>
            </p:cNvPr>
            <p:cNvSpPr>
              <a:spLocks noChangeArrowheads="1"/>
            </p:cNvSpPr>
            <p:nvPr/>
          </p:nvSpPr>
          <p:spPr bwMode="auto">
            <a:xfrm>
              <a:off x="4845081" y="3100632"/>
              <a:ext cx="60359" cy="29449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37">
              <a:extLst>
                <a:ext uri="{FF2B5EF4-FFF2-40B4-BE49-F238E27FC236}">
                  <a16:creationId xmlns:a16="http://schemas.microsoft.com/office/drawing/2014/main" id="{8AB9F533-86DA-4377-B808-1C7CA8AA7EB1}"/>
                </a:ext>
              </a:extLst>
            </p:cNvPr>
            <p:cNvSpPr>
              <a:spLocks noChangeArrowheads="1"/>
            </p:cNvSpPr>
            <p:nvPr/>
          </p:nvSpPr>
          <p:spPr bwMode="auto">
            <a:xfrm>
              <a:off x="4845081" y="3100632"/>
              <a:ext cx="60359" cy="294495"/>
            </a:xfrm>
            <a:prstGeom prst="rect">
              <a:avLst/>
            </a:prstGeom>
            <a:noFill/>
            <a:ln w="15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Freeform 10">
              <a:extLst>
                <a:ext uri="{FF2B5EF4-FFF2-40B4-BE49-F238E27FC236}">
                  <a16:creationId xmlns:a16="http://schemas.microsoft.com/office/drawing/2014/main" id="{661780BB-685E-4FDB-8627-A9AFD1B804E8}"/>
                </a:ext>
              </a:extLst>
            </p:cNvPr>
            <p:cNvSpPr>
              <a:spLocks/>
            </p:cNvSpPr>
            <p:nvPr/>
          </p:nvSpPr>
          <p:spPr bwMode="auto">
            <a:xfrm>
              <a:off x="4914725" y="3397905"/>
              <a:ext cx="427153" cy="775134"/>
            </a:xfrm>
            <a:custGeom>
              <a:avLst/>
              <a:gdLst>
                <a:gd name="T0" fmla="*/ 0 w 276"/>
                <a:gd name="T1" fmla="*/ 0 h 558"/>
                <a:gd name="T2" fmla="*/ 0 w 276"/>
                <a:gd name="T3" fmla="*/ 5 h 558"/>
                <a:gd name="T4" fmla="*/ 1 w 276"/>
                <a:gd name="T5" fmla="*/ 12 h 558"/>
                <a:gd name="T6" fmla="*/ 2 w 276"/>
                <a:gd name="T7" fmla="*/ 24 h 558"/>
                <a:gd name="T8" fmla="*/ 5 w 276"/>
                <a:gd name="T9" fmla="*/ 42 h 558"/>
                <a:gd name="T10" fmla="*/ 11 w 276"/>
                <a:gd name="T11" fmla="*/ 67 h 558"/>
                <a:gd name="T12" fmla="*/ 21 w 276"/>
                <a:gd name="T13" fmla="*/ 102 h 558"/>
                <a:gd name="T14" fmla="*/ 38 w 276"/>
                <a:gd name="T15" fmla="*/ 146 h 558"/>
                <a:gd name="T16" fmla="*/ 62 w 276"/>
                <a:gd name="T17" fmla="*/ 201 h 558"/>
                <a:gd name="T18" fmla="*/ 95 w 276"/>
                <a:gd name="T19" fmla="*/ 268 h 558"/>
                <a:gd name="T20" fmla="*/ 141 w 276"/>
                <a:gd name="T21" fmla="*/ 349 h 558"/>
                <a:gd name="T22" fmla="*/ 200 w 276"/>
                <a:gd name="T23" fmla="*/ 444 h 558"/>
                <a:gd name="T24" fmla="*/ 276 w 276"/>
                <a:gd name="T25"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558">
                  <a:moveTo>
                    <a:pt x="0" y="0"/>
                  </a:moveTo>
                  <a:lnTo>
                    <a:pt x="0" y="5"/>
                  </a:lnTo>
                  <a:lnTo>
                    <a:pt x="1" y="12"/>
                  </a:lnTo>
                  <a:lnTo>
                    <a:pt x="2" y="24"/>
                  </a:lnTo>
                  <a:lnTo>
                    <a:pt x="5" y="42"/>
                  </a:lnTo>
                  <a:lnTo>
                    <a:pt x="11" y="67"/>
                  </a:lnTo>
                  <a:lnTo>
                    <a:pt x="21" y="102"/>
                  </a:lnTo>
                  <a:lnTo>
                    <a:pt x="38" y="146"/>
                  </a:lnTo>
                  <a:lnTo>
                    <a:pt x="62" y="201"/>
                  </a:lnTo>
                  <a:lnTo>
                    <a:pt x="95" y="268"/>
                  </a:lnTo>
                  <a:lnTo>
                    <a:pt x="141" y="349"/>
                  </a:lnTo>
                  <a:lnTo>
                    <a:pt x="200" y="444"/>
                  </a:lnTo>
                  <a:lnTo>
                    <a:pt x="276" y="558"/>
                  </a:lnTo>
                </a:path>
              </a:pathLst>
            </a:custGeom>
            <a:noFill/>
            <a:ln w="44450" cap="sq">
              <a:solidFill>
                <a:srgbClr val="006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9">
              <a:extLst>
                <a:ext uri="{FF2B5EF4-FFF2-40B4-BE49-F238E27FC236}">
                  <a16:creationId xmlns:a16="http://schemas.microsoft.com/office/drawing/2014/main" id="{05165E8E-124E-4429-9E05-F8BA13613C86}"/>
                </a:ext>
              </a:extLst>
            </p:cNvPr>
            <p:cNvSpPr>
              <a:spLocks noChangeArrowheads="1"/>
            </p:cNvSpPr>
            <p:nvPr/>
          </p:nvSpPr>
          <p:spPr bwMode="auto">
            <a:xfrm>
              <a:off x="4872939" y="3449303"/>
              <a:ext cx="578823" cy="19448"/>
            </a:xfrm>
            <a:prstGeom prst="rect">
              <a:avLst/>
            </a:prstGeom>
            <a:solidFill>
              <a:srgbClr val="92C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2">
              <a:extLst>
                <a:ext uri="{FF2B5EF4-FFF2-40B4-BE49-F238E27FC236}">
                  <a16:creationId xmlns:a16="http://schemas.microsoft.com/office/drawing/2014/main" id="{062E206B-3A16-46FC-B6C6-8A9B53E3B1EF}"/>
                </a:ext>
              </a:extLst>
            </p:cNvPr>
            <p:cNvSpPr>
              <a:spLocks/>
            </p:cNvSpPr>
            <p:nvPr/>
          </p:nvSpPr>
          <p:spPr bwMode="auto">
            <a:xfrm>
              <a:off x="4914725" y="2322719"/>
              <a:ext cx="427153" cy="775134"/>
            </a:xfrm>
            <a:custGeom>
              <a:avLst/>
              <a:gdLst>
                <a:gd name="T0" fmla="*/ 0 w 276"/>
                <a:gd name="T1" fmla="*/ 558 h 558"/>
                <a:gd name="T2" fmla="*/ 0 w 276"/>
                <a:gd name="T3" fmla="*/ 553 h 558"/>
                <a:gd name="T4" fmla="*/ 1 w 276"/>
                <a:gd name="T5" fmla="*/ 546 h 558"/>
                <a:gd name="T6" fmla="*/ 2 w 276"/>
                <a:gd name="T7" fmla="*/ 534 h 558"/>
                <a:gd name="T8" fmla="*/ 5 w 276"/>
                <a:gd name="T9" fmla="*/ 516 h 558"/>
                <a:gd name="T10" fmla="*/ 11 w 276"/>
                <a:gd name="T11" fmla="*/ 490 h 558"/>
                <a:gd name="T12" fmla="*/ 21 w 276"/>
                <a:gd name="T13" fmla="*/ 456 h 558"/>
                <a:gd name="T14" fmla="*/ 38 w 276"/>
                <a:gd name="T15" fmla="*/ 412 h 558"/>
                <a:gd name="T16" fmla="*/ 62 w 276"/>
                <a:gd name="T17" fmla="*/ 357 h 558"/>
                <a:gd name="T18" fmla="*/ 95 w 276"/>
                <a:gd name="T19" fmla="*/ 290 h 558"/>
                <a:gd name="T20" fmla="*/ 141 w 276"/>
                <a:gd name="T21" fmla="*/ 209 h 558"/>
                <a:gd name="T22" fmla="*/ 200 w 276"/>
                <a:gd name="T23" fmla="*/ 114 h 558"/>
                <a:gd name="T24" fmla="*/ 276 w 276"/>
                <a:gd name="T25" fmla="*/ 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558">
                  <a:moveTo>
                    <a:pt x="0" y="558"/>
                  </a:moveTo>
                  <a:lnTo>
                    <a:pt x="0" y="553"/>
                  </a:lnTo>
                  <a:lnTo>
                    <a:pt x="1" y="546"/>
                  </a:lnTo>
                  <a:lnTo>
                    <a:pt x="2" y="534"/>
                  </a:lnTo>
                  <a:lnTo>
                    <a:pt x="5" y="516"/>
                  </a:lnTo>
                  <a:lnTo>
                    <a:pt x="11" y="490"/>
                  </a:lnTo>
                  <a:lnTo>
                    <a:pt x="21" y="456"/>
                  </a:lnTo>
                  <a:lnTo>
                    <a:pt x="38" y="412"/>
                  </a:lnTo>
                  <a:lnTo>
                    <a:pt x="62" y="357"/>
                  </a:lnTo>
                  <a:lnTo>
                    <a:pt x="95" y="290"/>
                  </a:lnTo>
                  <a:lnTo>
                    <a:pt x="141" y="209"/>
                  </a:lnTo>
                  <a:lnTo>
                    <a:pt x="200" y="114"/>
                  </a:lnTo>
                  <a:lnTo>
                    <a:pt x="276" y="0"/>
                  </a:lnTo>
                </a:path>
              </a:pathLst>
            </a:custGeom>
            <a:noFill/>
            <a:ln w="44450" cap="sq">
              <a:solidFill>
                <a:srgbClr val="006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Line 13">
              <a:extLst>
                <a:ext uri="{FF2B5EF4-FFF2-40B4-BE49-F238E27FC236}">
                  <a16:creationId xmlns:a16="http://schemas.microsoft.com/office/drawing/2014/main" id="{A36C175F-21A0-4357-95EE-DC8E4A675C74}"/>
                </a:ext>
              </a:extLst>
            </p:cNvPr>
            <p:cNvSpPr>
              <a:spLocks noChangeShapeType="1"/>
            </p:cNvSpPr>
            <p:nvPr/>
          </p:nvSpPr>
          <p:spPr bwMode="auto">
            <a:xfrm flipV="1">
              <a:off x="5296996" y="2522753"/>
              <a:ext cx="1057893" cy="1389"/>
            </a:xfrm>
            <a:prstGeom prst="line">
              <a:avLst/>
            </a:prstGeom>
            <a:noFill/>
            <a:ln w="206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Freeform 14">
              <a:extLst>
                <a:ext uri="{FF2B5EF4-FFF2-40B4-BE49-F238E27FC236}">
                  <a16:creationId xmlns:a16="http://schemas.microsoft.com/office/drawing/2014/main" id="{EFD4D754-80D1-47DD-8A03-D0210E96491D}"/>
                </a:ext>
              </a:extLst>
            </p:cNvPr>
            <p:cNvSpPr>
              <a:spLocks/>
            </p:cNvSpPr>
            <p:nvPr/>
          </p:nvSpPr>
          <p:spPr bwMode="auto">
            <a:xfrm>
              <a:off x="5211874" y="2481080"/>
              <a:ext cx="97503" cy="86126"/>
            </a:xfrm>
            <a:custGeom>
              <a:avLst/>
              <a:gdLst>
                <a:gd name="T0" fmla="*/ 286 w 286"/>
                <a:gd name="T1" fmla="*/ 0 h 286"/>
                <a:gd name="T2" fmla="*/ 0 w 286"/>
                <a:gd name="T3" fmla="*/ 143 h 286"/>
                <a:gd name="T4" fmla="*/ 286 w 286"/>
                <a:gd name="T5" fmla="*/ 286 h 286"/>
                <a:gd name="T6" fmla="*/ 286 w 286"/>
                <a:gd name="T7" fmla="*/ 0 h 286"/>
              </a:gdLst>
              <a:ahLst/>
              <a:cxnLst>
                <a:cxn ang="0">
                  <a:pos x="T0" y="T1"/>
                </a:cxn>
                <a:cxn ang="0">
                  <a:pos x="T2" y="T3"/>
                </a:cxn>
                <a:cxn ang="0">
                  <a:pos x="T4" y="T5"/>
                </a:cxn>
                <a:cxn ang="0">
                  <a:pos x="T6" y="T7"/>
                </a:cxn>
              </a:cxnLst>
              <a:rect l="0" t="0" r="r" b="b"/>
              <a:pathLst>
                <a:path w="286" h="286">
                  <a:moveTo>
                    <a:pt x="286" y="0"/>
                  </a:moveTo>
                  <a:lnTo>
                    <a:pt x="0" y="143"/>
                  </a:lnTo>
                  <a:lnTo>
                    <a:pt x="286" y="286"/>
                  </a:lnTo>
                  <a:cubicBezTo>
                    <a:pt x="241" y="196"/>
                    <a:pt x="241" y="90"/>
                    <a:pt x="286" y="0"/>
                  </a:cubicBezTo>
                  <a:close/>
                </a:path>
              </a:pathLst>
            </a:custGeom>
            <a:noFill/>
            <a:ln w="206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Freeform 15">
              <a:extLst>
                <a:ext uri="{FF2B5EF4-FFF2-40B4-BE49-F238E27FC236}">
                  <a16:creationId xmlns:a16="http://schemas.microsoft.com/office/drawing/2014/main" id="{F84CE094-584D-458C-ADCA-68655419097B}"/>
                </a:ext>
              </a:extLst>
            </p:cNvPr>
            <p:cNvSpPr>
              <a:spLocks/>
            </p:cNvSpPr>
            <p:nvPr/>
          </p:nvSpPr>
          <p:spPr bwMode="auto">
            <a:xfrm>
              <a:off x="6347775" y="2481080"/>
              <a:ext cx="95955" cy="86126"/>
            </a:xfrm>
            <a:custGeom>
              <a:avLst/>
              <a:gdLst>
                <a:gd name="T0" fmla="*/ 287 w 287"/>
                <a:gd name="T1" fmla="*/ 143 h 286"/>
                <a:gd name="T2" fmla="*/ 0 w 287"/>
                <a:gd name="T3" fmla="*/ 286 h 286"/>
                <a:gd name="T4" fmla="*/ 0 w 287"/>
                <a:gd name="T5" fmla="*/ 0 h 286"/>
                <a:gd name="T6" fmla="*/ 287 w 287"/>
                <a:gd name="T7" fmla="*/ 143 h 286"/>
              </a:gdLst>
              <a:ahLst/>
              <a:cxnLst>
                <a:cxn ang="0">
                  <a:pos x="T0" y="T1"/>
                </a:cxn>
                <a:cxn ang="0">
                  <a:pos x="T2" y="T3"/>
                </a:cxn>
                <a:cxn ang="0">
                  <a:pos x="T4" y="T5"/>
                </a:cxn>
                <a:cxn ang="0">
                  <a:pos x="T6" y="T7"/>
                </a:cxn>
              </a:cxnLst>
              <a:rect l="0" t="0" r="r" b="b"/>
              <a:pathLst>
                <a:path w="287" h="286">
                  <a:moveTo>
                    <a:pt x="287" y="143"/>
                  </a:moveTo>
                  <a:lnTo>
                    <a:pt x="0" y="286"/>
                  </a:lnTo>
                  <a:cubicBezTo>
                    <a:pt x="45" y="196"/>
                    <a:pt x="45" y="90"/>
                    <a:pt x="0" y="0"/>
                  </a:cubicBezTo>
                  <a:lnTo>
                    <a:pt x="287" y="1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Line 16">
              <a:extLst>
                <a:ext uri="{FF2B5EF4-FFF2-40B4-BE49-F238E27FC236}">
                  <a16:creationId xmlns:a16="http://schemas.microsoft.com/office/drawing/2014/main" id="{006D96D3-FE3A-45F8-B262-A24CF79B4B3B}"/>
                </a:ext>
              </a:extLst>
            </p:cNvPr>
            <p:cNvSpPr>
              <a:spLocks noChangeShapeType="1"/>
            </p:cNvSpPr>
            <p:nvPr/>
          </p:nvSpPr>
          <p:spPr bwMode="auto">
            <a:xfrm flipH="1">
              <a:off x="5012228" y="3142306"/>
              <a:ext cx="297150" cy="37507"/>
            </a:xfrm>
            <a:prstGeom prst="line">
              <a:avLst/>
            </a:prstGeom>
            <a:noFill/>
            <a:ln w="206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17">
              <a:extLst>
                <a:ext uri="{FF2B5EF4-FFF2-40B4-BE49-F238E27FC236}">
                  <a16:creationId xmlns:a16="http://schemas.microsoft.com/office/drawing/2014/main" id="{626AB837-DB39-44AB-AF16-EF4AA0F9F326}"/>
                </a:ext>
              </a:extLst>
            </p:cNvPr>
            <p:cNvSpPr>
              <a:spLocks/>
            </p:cNvSpPr>
            <p:nvPr/>
          </p:nvSpPr>
          <p:spPr bwMode="auto">
            <a:xfrm>
              <a:off x="5279971" y="3102020"/>
              <a:ext cx="102145" cy="86126"/>
            </a:xfrm>
            <a:custGeom>
              <a:avLst/>
              <a:gdLst>
                <a:gd name="T0" fmla="*/ 303 w 303"/>
                <a:gd name="T1" fmla="*/ 102 h 283"/>
                <a:gd name="T2" fmla="*/ 39 w 303"/>
                <a:gd name="T3" fmla="*/ 283 h 283"/>
                <a:gd name="T4" fmla="*/ 0 w 303"/>
                <a:gd name="T5" fmla="*/ 0 h 283"/>
                <a:gd name="T6" fmla="*/ 303 w 303"/>
                <a:gd name="T7" fmla="*/ 102 h 283"/>
              </a:gdLst>
              <a:ahLst/>
              <a:cxnLst>
                <a:cxn ang="0">
                  <a:pos x="T0" y="T1"/>
                </a:cxn>
                <a:cxn ang="0">
                  <a:pos x="T2" y="T3"/>
                </a:cxn>
                <a:cxn ang="0">
                  <a:pos x="T4" y="T5"/>
                </a:cxn>
                <a:cxn ang="0">
                  <a:pos x="T6" y="T7"/>
                </a:cxn>
              </a:cxnLst>
              <a:rect l="0" t="0" r="r" b="b"/>
              <a:pathLst>
                <a:path w="303" h="283">
                  <a:moveTo>
                    <a:pt x="303" y="102"/>
                  </a:moveTo>
                  <a:lnTo>
                    <a:pt x="39" y="283"/>
                  </a:lnTo>
                  <a:cubicBezTo>
                    <a:pt x="71" y="188"/>
                    <a:pt x="57" y="83"/>
                    <a:pt x="0" y="0"/>
                  </a:cubicBezTo>
                  <a:lnTo>
                    <a:pt x="303" y="10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8">
              <a:extLst>
                <a:ext uri="{FF2B5EF4-FFF2-40B4-BE49-F238E27FC236}">
                  <a16:creationId xmlns:a16="http://schemas.microsoft.com/office/drawing/2014/main" id="{7256345B-5DA2-4C78-BF08-62C5ECA7120B}"/>
                </a:ext>
              </a:extLst>
            </p:cNvPr>
            <p:cNvSpPr>
              <a:spLocks/>
            </p:cNvSpPr>
            <p:nvPr/>
          </p:nvSpPr>
          <p:spPr bwMode="auto">
            <a:xfrm>
              <a:off x="4928654" y="3135359"/>
              <a:ext cx="102145" cy="84737"/>
            </a:xfrm>
            <a:custGeom>
              <a:avLst/>
              <a:gdLst>
                <a:gd name="T0" fmla="*/ 265 w 303"/>
                <a:gd name="T1" fmla="*/ 0 h 284"/>
                <a:gd name="T2" fmla="*/ 0 w 303"/>
                <a:gd name="T3" fmla="*/ 181 h 284"/>
                <a:gd name="T4" fmla="*/ 303 w 303"/>
                <a:gd name="T5" fmla="*/ 284 h 284"/>
                <a:gd name="T6" fmla="*/ 265 w 303"/>
                <a:gd name="T7" fmla="*/ 0 h 284"/>
              </a:gdLst>
              <a:ahLst/>
              <a:cxnLst>
                <a:cxn ang="0">
                  <a:pos x="T0" y="T1"/>
                </a:cxn>
                <a:cxn ang="0">
                  <a:pos x="T2" y="T3"/>
                </a:cxn>
                <a:cxn ang="0">
                  <a:pos x="T4" y="T5"/>
                </a:cxn>
                <a:cxn ang="0">
                  <a:pos x="T6" y="T7"/>
                </a:cxn>
              </a:cxnLst>
              <a:rect l="0" t="0" r="r" b="b"/>
              <a:pathLst>
                <a:path w="303" h="284">
                  <a:moveTo>
                    <a:pt x="265" y="0"/>
                  </a:moveTo>
                  <a:lnTo>
                    <a:pt x="0" y="181"/>
                  </a:lnTo>
                  <a:lnTo>
                    <a:pt x="303" y="284"/>
                  </a:lnTo>
                  <a:cubicBezTo>
                    <a:pt x="247" y="201"/>
                    <a:pt x="232" y="96"/>
                    <a:pt x="265" y="0"/>
                  </a:cubicBezTo>
                  <a:close/>
                </a:path>
              </a:pathLst>
            </a:custGeom>
            <a:noFill/>
            <a:ln w="206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Line 19">
              <a:extLst>
                <a:ext uri="{FF2B5EF4-FFF2-40B4-BE49-F238E27FC236}">
                  <a16:creationId xmlns:a16="http://schemas.microsoft.com/office/drawing/2014/main" id="{02534800-7D75-4DEA-8729-EB7D8BB4769B}"/>
                </a:ext>
              </a:extLst>
            </p:cNvPr>
            <p:cNvSpPr>
              <a:spLocks noChangeShapeType="1"/>
            </p:cNvSpPr>
            <p:nvPr/>
          </p:nvSpPr>
          <p:spPr bwMode="auto">
            <a:xfrm flipV="1">
              <a:off x="5295448" y="3982727"/>
              <a:ext cx="1059441" cy="2"/>
            </a:xfrm>
            <a:prstGeom prst="line">
              <a:avLst/>
            </a:prstGeom>
            <a:noFill/>
            <a:ln w="206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Freeform 20">
              <a:extLst>
                <a:ext uri="{FF2B5EF4-FFF2-40B4-BE49-F238E27FC236}">
                  <a16:creationId xmlns:a16="http://schemas.microsoft.com/office/drawing/2014/main" id="{87A0E4C1-03C5-49DB-85F4-FFFA8979CE91}"/>
                </a:ext>
              </a:extLst>
            </p:cNvPr>
            <p:cNvSpPr>
              <a:spLocks/>
            </p:cNvSpPr>
            <p:nvPr/>
          </p:nvSpPr>
          <p:spPr bwMode="auto">
            <a:xfrm>
              <a:off x="5210327" y="3939666"/>
              <a:ext cx="95955" cy="87516"/>
            </a:xfrm>
            <a:custGeom>
              <a:avLst/>
              <a:gdLst>
                <a:gd name="T0" fmla="*/ 286 w 286"/>
                <a:gd name="T1" fmla="*/ 286 h 286"/>
                <a:gd name="T2" fmla="*/ 0 w 286"/>
                <a:gd name="T3" fmla="*/ 143 h 286"/>
                <a:gd name="T4" fmla="*/ 286 w 286"/>
                <a:gd name="T5" fmla="*/ 0 h 286"/>
                <a:gd name="T6" fmla="*/ 286 w 286"/>
                <a:gd name="T7" fmla="*/ 286 h 286"/>
              </a:gdLst>
              <a:ahLst/>
              <a:cxnLst>
                <a:cxn ang="0">
                  <a:pos x="T0" y="T1"/>
                </a:cxn>
                <a:cxn ang="0">
                  <a:pos x="T2" y="T3"/>
                </a:cxn>
                <a:cxn ang="0">
                  <a:pos x="T4" y="T5"/>
                </a:cxn>
                <a:cxn ang="0">
                  <a:pos x="T6" y="T7"/>
                </a:cxn>
              </a:cxnLst>
              <a:rect l="0" t="0" r="r" b="b"/>
              <a:pathLst>
                <a:path w="286" h="286">
                  <a:moveTo>
                    <a:pt x="286" y="286"/>
                  </a:moveTo>
                  <a:lnTo>
                    <a:pt x="0" y="143"/>
                  </a:lnTo>
                  <a:lnTo>
                    <a:pt x="286" y="0"/>
                  </a:lnTo>
                  <a:cubicBezTo>
                    <a:pt x="241" y="90"/>
                    <a:pt x="241" y="196"/>
                    <a:pt x="286" y="286"/>
                  </a:cubicBezTo>
                  <a:close/>
                </a:path>
              </a:pathLst>
            </a:custGeom>
            <a:noFill/>
            <a:ln w="206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Freeform 21">
              <a:extLst>
                <a:ext uri="{FF2B5EF4-FFF2-40B4-BE49-F238E27FC236}">
                  <a16:creationId xmlns:a16="http://schemas.microsoft.com/office/drawing/2014/main" id="{DEC59C2E-D4E5-48AB-BD2A-8A58564B46DA}"/>
                </a:ext>
              </a:extLst>
            </p:cNvPr>
            <p:cNvSpPr>
              <a:spLocks/>
            </p:cNvSpPr>
            <p:nvPr/>
          </p:nvSpPr>
          <p:spPr bwMode="auto">
            <a:xfrm>
              <a:off x="6347775" y="3939666"/>
              <a:ext cx="95955" cy="87516"/>
            </a:xfrm>
            <a:custGeom>
              <a:avLst/>
              <a:gdLst>
                <a:gd name="T0" fmla="*/ 286 w 286"/>
                <a:gd name="T1" fmla="*/ 143 h 286"/>
                <a:gd name="T2" fmla="*/ 0 w 286"/>
                <a:gd name="T3" fmla="*/ 0 h 286"/>
                <a:gd name="T4" fmla="*/ 0 w 286"/>
                <a:gd name="T5" fmla="*/ 286 h 286"/>
                <a:gd name="T6" fmla="*/ 286 w 286"/>
                <a:gd name="T7" fmla="*/ 143 h 286"/>
              </a:gdLst>
              <a:ahLst/>
              <a:cxnLst>
                <a:cxn ang="0">
                  <a:pos x="T0" y="T1"/>
                </a:cxn>
                <a:cxn ang="0">
                  <a:pos x="T2" y="T3"/>
                </a:cxn>
                <a:cxn ang="0">
                  <a:pos x="T4" y="T5"/>
                </a:cxn>
                <a:cxn ang="0">
                  <a:pos x="T6" y="T7"/>
                </a:cxn>
              </a:cxnLst>
              <a:rect l="0" t="0" r="r" b="b"/>
              <a:pathLst>
                <a:path w="286" h="286">
                  <a:moveTo>
                    <a:pt x="286" y="143"/>
                  </a:moveTo>
                  <a:lnTo>
                    <a:pt x="0" y="0"/>
                  </a:lnTo>
                  <a:cubicBezTo>
                    <a:pt x="45" y="90"/>
                    <a:pt x="45" y="196"/>
                    <a:pt x="0" y="286"/>
                  </a:cubicBezTo>
                  <a:lnTo>
                    <a:pt x="286" y="14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Line 22">
              <a:extLst>
                <a:ext uri="{FF2B5EF4-FFF2-40B4-BE49-F238E27FC236}">
                  <a16:creationId xmlns:a16="http://schemas.microsoft.com/office/drawing/2014/main" id="{598A5BCF-5470-4E7A-ACF9-2C541C98CFA2}"/>
                </a:ext>
              </a:extLst>
            </p:cNvPr>
            <p:cNvSpPr>
              <a:spLocks noChangeShapeType="1"/>
            </p:cNvSpPr>
            <p:nvPr/>
          </p:nvSpPr>
          <p:spPr bwMode="auto">
            <a:xfrm flipH="1" flipV="1">
              <a:off x="5010679" y="3328449"/>
              <a:ext cx="297150" cy="36117"/>
            </a:xfrm>
            <a:prstGeom prst="line">
              <a:avLst/>
            </a:prstGeom>
            <a:noFill/>
            <a:ln w="206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Freeform 23">
              <a:extLst>
                <a:ext uri="{FF2B5EF4-FFF2-40B4-BE49-F238E27FC236}">
                  <a16:creationId xmlns:a16="http://schemas.microsoft.com/office/drawing/2014/main" id="{8BBF78E1-C51E-4094-9344-F599F034C980}"/>
                </a:ext>
              </a:extLst>
            </p:cNvPr>
            <p:cNvSpPr>
              <a:spLocks/>
            </p:cNvSpPr>
            <p:nvPr/>
          </p:nvSpPr>
          <p:spPr bwMode="auto">
            <a:xfrm>
              <a:off x="5276876" y="3318725"/>
              <a:ext cx="103693" cy="86126"/>
            </a:xfrm>
            <a:custGeom>
              <a:avLst/>
              <a:gdLst>
                <a:gd name="T0" fmla="*/ 304 w 304"/>
                <a:gd name="T1" fmla="*/ 180 h 283"/>
                <a:gd name="T2" fmla="*/ 39 w 304"/>
                <a:gd name="T3" fmla="*/ 0 h 283"/>
                <a:gd name="T4" fmla="*/ 0 w 304"/>
                <a:gd name="T5" fmla="*/ 283 h 283"/>
                <a:gd name="T6" fmla="*/ 304 w 304"/>
                <a:gd name="T7" fmla="*/ 180 h 283"/>
              </a:gdLst>
              <a:ahLst/>
              <a:cxnLst>
                <a:cxn ang="0">
                  <a:pos x="T0" y="T1"/>
                </a:cxn>
                <a:cxn ang="0">
                  <a:pos x="T2" y="T3"/>
                </a:cxn>
                <a:cxn ang="0">
                  <a:pos x="T4" y="T5"/>
                </a:cxn>
                <a:cxn ang="0">
                  <a:pos x="T6" y="T7"/>
                </a:cxn>
              </a:cxnLst>
              <a:rect l="0" t="0" r="r" b="b"/>
              <a:pathLst>
                <a:path w="304" h="283">
                  <a:moveTo>
                    <a:pt x="304" y="180"/>
                  </a:moveTo>
                  <a:lnTo>
                    <a:pt x="39" y="0"/>
                  </a:lnTo>
                  <a:cubicBezTo>
                    <a:pt x="72" y="95"/>
                    <a:pt x="57" y="200"/>
                    <a:pt x="0" y="283"/>
                  </a:cubicBezTo>
                  <a:lnTo>
                    <a:pt x="304" y="18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24">
              <a:extLst>
                <a:ext uri="{FF2B5EF4-FFF2-40B4-BE49-F238E27FC236}">
                  <a16:creationId xmlns:a16="http://schemas.microsoft.com/office/drawing/2014/main" id="{8322511F-EF43-4CC5-BF0C-C00CDA1D37C4}"/>
                </a:ext>
              </a:extLst>
            </p:cNvPr>
            <p:cNvSpPr>
              <a:spLocks/>
            </p:cNvSpPr>
            <p:nvPr/>
          </p:nvSpPr>
          <p:spPr bwMode="auto">
            <a:xfrm>
              <a:off x="4925559" y="3286775"/>
              <a:ext cx="102145" cy="86126"/>
            </a:xfrm>
            <a:custGeom>
              <a:avLst/>
              <a:gdLst>
                <a:gd name="T0" fmla="*/ 264 w 303"/>
                <a:gd name="T1" fmla="*/ 284 h 284"/>
                <a:gd name="T2" fmla="*/ 0 w 303"/>
                <a:gd name="T3" fmla="*/ 103 h 284"/>
                <a:gd name="T4" fmla="*/ 303 w 303"/>
                <a:gd name="T5" fmla="*/ 0 h 284"/>
                <a:gd name="T6" fmla="*/ 264 w 303"/>
                <a:gd name="T7" fmla="*/ 284 h 284"/>
              </a:gdLst>
              <a:ahLst/>
              <a:cxnLst>
                <a:cxn ang="0">
                  <a:pos x="T0" y="T1"/>
                </a:cxn>
                <a:cxn ang="0">
                  <a:pos x="T2" y="T3"/>
                </a:cxn>
                <a:cxn ang="0">
                  <a:pos x="T4" y="T5"/>
                </a:cxn>
                <a:cxn ang="0">
                  <a:pos x="T6" y="T7"/>
                </a:cxn>
              </a:cxnLst>
              <a:rect l="0" t="0" r="r" b="b"/>
              <a:pathLst>
                <a:path w="303" h="284">
                  <a:moveTo>
                    <a:pt x="264" y="284"/>
                  </a:moveTo>
                  <a:lnTo>
                    <a:pt x="0" y="103"/>
                  </a:lnTo>
                  <a:lnTo>
                    <a:pt x="303" y="0"/>
                  </a:lnTo>
                  <a:cubicBezTo>
                    <a:pt x="246" y="83"/>
                    <a:pt x="232" y="188"/>
                    <a:pt x="264" y="284"/>
                  </a:cubicBezTo>
                  <a:close/>
                </a:path>
              </a:pathLst>
            </a:custGeom>
            <a:noFill/>
            <a:ln w="206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Line 25">
              <a:extLst>
                <a:ext uri="{FF2B5EF4-FFF2-40B4-BE49-F238E27FC236}">
                  <a16:creationId xmlns:a16="http://schemas.microsoft.com/office/drawing/2014/main" id="{63BD847E-DDA2-49C9-8A2E-B5D1C1FF06CE}"/>
                </a:ext>
              </a:extLst>
            </p:cNvPr>
            <p:cNvSpPr>
              <a:spLocks noChangeShapeType="1"/>
            </p:cNvSpPr>
            <p:nvPr/>
          </p:nvSpPr>
          <p:spPr bwMode="auto">
            <a:xfrm flipV="1">
              <a:off x="5230446" y="3484031"/>
              <a:ext cx="150123" cy="412572"/>
            </a:xfrm>
            <a:prstGeom prst="line">
              <a:avLst/>
            </a:prstGeom>
            <a:noFill/>
            <a:ln w="206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26">
              <a:extLst>
                <a:ext uri="{FF2B5EF4-FFF2-40B4-BE49-F238E27FC236}">
                  <a16:creationId xmlns:a16="http://schemas.microsoft.com/office/drawing/2014/main" id="{11DC6BE1-E946-48B2-A350-3E4C6D66EAE6}"/>
                </a:ext>
              </a:extLst>
            </p:cNvPr>
            <p:cNvSpPr>
              <a:spLocks/>
            </p:cNvSpPr>
            <p:nvPr/>
          </p:nvSpPr>
          <p:spPr bwMode="auto">
            <a:xfrm>
              <a:off x="5191755" y="3863263"/>
              <a:ext cx="91312" cy="95850"/>
            </a:xfrm>
            <a:custGeom>
              <a:avLst/>
              <a:gdLst>
                <a:gd name="T0" fmla="*/ 46 w 272"/>
                <a:gd name="T1" fmla="*/ 316 h 316"/>
                <a:gd name="T2" fmla="*/ 272 w 272"/>
                <a:gd name="T3" fmla="*/ 89 h 316"/>
                <a:gd name="T4" fmla="*/ 0 w 272"/>
                <a:gd name="T5" fmla="*/ 0 h 316"/>
                <a:gd name="T6" fmla="*/ 46 w 272"/>
                <a:gd name="T7" fmla="*/ 316 h 316"/>
              </a:gdLst>
              <a:ahLst/>
              <a:cxnLst>
                <a:cxn ang="0">
                  <a:pos x="T0" y="T1"/>
                </a:cxn>
                <a:cxn ang="0">
                  <a:pos x="T2" y="T3"/>
                </a:cxn>
                <a:cxn ang="0">
                  <a:pos x="T4" y="T5"/>
                </a:cxn>
                <a:cxn ang="0">
                  <a:pos x="T6" y="T7"/>
                </a:cxn>
              </a:cxnLst>
              <a:rect l="0" t="0" r="r" b="b"/>
              <a:pathLst>
                <a:path w="272" h="316">
                  <a:moveTo>
                    <a:pt x="46" y="316"/>
                  </a:moveTo>
                  <a:lnTo>
                    <a:pt x="272" y="89"/>
                  </a:lnTo>
                  <a:cubicBezTo>
                    <a:pt x="172" y="104"/>
                    <a:pt x="71" y="70"/>
                    <a:pt x="0" y="0"/>
                  </a:cubicBezTo>
                  <a:lnTo>
                    <a:pt x="46" y="31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27">
              <a:extLst>
                <a:ext uri="{FF2B5EF4-FFF2-40B4-BE49-F238E27FC236}">
                  <a16:creationId xmlns:a16="http://schemas.microsoft.com/office/drawing/2014/main" id="{5BC3FDEB-0C30-4FED-823D-AAB4685058FA}"/>
                </a:ext>
              </a:extLst>
            </p:cNvPr>
            <p:cNvSpPr>
              <a:spLocks/>
            </p:cNvSpPr>
            <p:nvPr/>
          </p:nvSpPr>
          <p:spPr bwMode="auto">
            <a:xfrm>
              <a:off x="5331044" y="3410407"/>
              <a:ext cx="92859" cy="97239"/>
            </a:xfrm>
            <a:custGeom>
              <a:avLst/>
              <a:gdLst>
                <a:gd name="T0" fmla="*/ 0 w 272"/>
                <a:gd name="T1" fmla="*/ 228 h 317"/>
                <a:gd name="T2" fmla="*/ 225 w 272"/>
                <a:gd name="T3" fmla="*/ 0 h 317"/>
                <a:gd name="T4" fmla="*/ 272 w 272"/>
                <a:gd name="T5" fmla="*/ 317 h 317"/>
                <a:gd name="T6" fmla="*/ 0 w 272"/>
                <a:gd name="T7" fmla="*/ 228 h 317"/>
              </a:gdLst>
              <a:ahLst/>
              <a:cxnLst>
                <a:cxn ang="0">
                  <a:pos x="T0" y="T1"/>
                </a:cxn>
                <a:cxn ang="0">
                  <a:pos x="T2" y="T3"/>
                </a:cxn>
                <a:cxn ang="0">
                  <a:pos x="T4" y="T5"/>
                </a:cxn>
                <a:cxn ang="0">
                  <a:pos x="T6" y="T7"/>
                </a:cxn>
              </a:cxnLst>
              <a:rect l="0" t="0" r="r" b="b"/>
              <a:pathLst>
                <a:path w="272" h="317">
                  <a:moveTo>
                    <a:pt x="0" y="228"/>
                  </a:moveTo>
                  <a:lnTo>
                    <a:pt x="225" y="0"/>
                  </a:lnTo>
                  <a:lnTo>
                    <a:pt x="272" y="317"/>
                  </a:lnTo>
                  <a:cubicBezTo>
                    <a:pt x="200" y="246"/>
                    <a:pt x="100" y="213"/>
                    <a:pt x="0" y="228"/>
                  </a:cubicBezTo>
                  <a:close/>
                </a:path>
              </a:pathLst>
            </a:custGeom>
            <a:noFill/>
            <a:ln w="206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56">
              <a:extLst>
                <a:ext uri="{FF2B5EF4-FFF2-40B4-BE49-F238E27FC236}">
                  <a16:creationId xmlns:a16="http://schemas.microsoft.com/office/drawing/2014/main" id="{F4D669D6-73F0-4AAA-99FE-333796B7B883}"/>
                </a:ext>
              </a:extLst>
            </p:cNvPr>
            <p:cNvSpPr>
              <a:spLocks noChangeArrowheads="1"/>
            </p:cNvSpPr>
            <p:nvPr/>
          </p:nvSpPr>
          <p:spPr bwMode="auto">
            <a:xfrm>
              <a:off x="4874486" y="3027007"/>
              <a:ext cx="594299" cy="19448"/>
            </a:xfrm>
            <a:prstGeom prst="rect">
              <a:avLst/>
            </a:prstGeom>
            <a:solidFill>
              <a:srgbClr val="92C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Line 29">
              <a:extLst>
                <a:ext uri="{FF2B5EF4-FFF2-40B4-BE49-F238E27FC236}">
                  <a16:creationId xmlns:a16="http://schemas.microsoft.com/office/drawing/2014/main" id="{A842FE62-4950-4921-BE14-247B123D1044}"/>
                </a:ext>
              </a:extLst>
            </p:cNvPr>
            <p:cNvSpPr>
              <a:spLocks noChangeShapeType="1"/>
            </p:cNvSpPr>
            <p:nvPr/>
          </p:nvSpPr>
          <p:spPr bwMode="auto">
            <a:xfrm>
              <a:off x="5231994" y="2611658"/>
              <a:ext cx="151670" cy="412572"/>
            </a:xfrm>
            <a:prstGeom prst="line">
              <a:avLst/>
            </a:prstGeom>
            <a:noFill/>
            <a:ln w="206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30">
              <a:extLst>
                <a:ext uri="{FF2B5EF4-FFF2-40B4-BE49-F238E27FC236}">
                  <a16:creationId xmlns:a16="http://schemas.microsoft.com/office/drawing/2014/main" id="{184E6801-A5FA-4771-81BD-A716CB77FF16}"/>
                </a:ext>
              </a:extLst>
            </p:cNvPr>
            <p:cNvSpPr>
              <a:spLocks/>
            </p:cNvSpPr>
            <p:nvPr/>
          </p:nvSpPr>
          <p:spPr bwMode="auto">
            <a:xfrm>
              <a:off x="5193303" y="2549147"/>
              <a:ext cx="92859" cy="95850"/>
            </a:xfrm>
            <a:custGeom>
              <a:avLst/>
              <a:gdLst>
                <a:gd name="T0" fmla="*/ 47 w 272"/>
                <a:gd name="T1" fmla="*/ 0 h 316"/>
                <a:gd name="T2" fmla="*/ 272 w 272"/>
                <a:gd name="T3" fmla="*/ 227 h 316"/>
                <a:gd name="T4" fmla="*/ 0 w 272"/>
                <a:gd name="T5" fmla="*/ 316 h 316"/>
                <a:gd name="T6" fmla="*/ 47 w 272"/>
                <a:gd name="T7" fmla="*/ 0 h 316"/>
              </a:gdLst>
              <a:ahLst/>
              <a:cxnLst>
                <a:cxn ang="0">
                  <a:pos x="T0" y="T1"/>
                </a:cxn>
                <a:cxn ang="0">
                  <a:pos x="T2" y="T3"/>
                </a:cxn>
                <a:cxn ang="0">
                  <a:pos x="T4" y="T5"/>
                </a:cxn>
                <a:cxn ang="0">
                  <a:pos x="T6" y="T7"/>
                </a:cxn>
              </a:cxnLst>
              <a:rect l="0" t="0" r="r" b="b"/>
              <a:pathLst>
                <a:path w="272" h="316">
                  <a:moveTo>
                    <a:pt x="47" y="0"/>
                  </a:moveTo>
                  <a:lnTo>
                    <a:pt x="272" y="227"/>
                  </a:lnTo>
                  <a:cubicBezTo>
                    <a:pt x="172" y="212"/>
                    <a:pt x="72" y="245"/>
                    <a:pt x="0" y="316"/>
                  </a:cubicBezTo>
                  <a:lnTo>
                    <a:pt x="4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1">
              <a:extLst>
                <a:ext uri="{FF2B5EF4-FFF2-40B4-BE49-F238E27FC236}">
                  <a16:creationId xmlns:a16="http://schemas.microsoft.com/office/drawing/2014/main" id="{C564D76B-066D-4F5C-A5DF-C768E441E062}"/>
                </a:ext>
              </a:extLst>
            </p:cNvPr>
            <p:cNvSpPr>
              <a:spLocks/>
            </p:cNvSpPr>
            <p:nvPr/>
          </p:nvSpPr>
          <p:spPr bwMode="auto">
            <a:xfrm>
              <a:off x="5334140" y="3000614"/>
              <a:ext cx="91312" cy="95850"/>
            </a:xfrm>
            <a:custGeom>
              <a:avLst/>
              <a:gdLst>
                <a:gd name="T0" fmla="*/ 0 w 272"/>
                <a:gd name="T1" fmla="*/ 89 h 317"/>
                <a:gd name="T2" fmla="*/ 225 w 272"/>
                <a:gd name="T3" fmla="*/ 317 h 317"/>
                <a:gd name="T4" fmla="*/ 272 w 272"/>
                <a:gd name="T5" fmla="*/ 0 h 317"/>
                <a:gd name="T6" fmla="*/ 0 w 272"/>
                <a:gd name="T7" fmla="*/ 89 h 317"/>
              </a:gdLst>
              <a:ahLst/>
              <a:cxnLst>
                <a:cxn ang="0">
                  <a:pos x="T0" y="T1"/>
                </a:cxn>
                <a:cxn ang="0">
                  <a:pos x="T2" y="T3"/>
                </a:cxn>
                <a:cxn ang="0">
                  <a:pos x="T4" y="T5"/>
                </a:cxn>
                <a:cxn ang="0">
                  <a:pos x="T6" y="T7"/>
                </a:cxn>
              </a:cxnLst>
              <a:rect l="0" t="0" r="r" b="b"/>
              <a:pathLst>
                <a:path w="272" h="317">
                  <a:moveTo>
                    <a:pt x="0" y="89"/>
                  </a:moveTo>
                  <a:lnTo>
                    <a:pt x="225" y="317"/>
                  </a:lnTo>
                  <a:lnTo>
                    <a:pt x="272" y="0"/>
                  </a:lnTo>
                  <a:cubicBezTo>
                    <a:pt x="201" y="71"/>
                    <a:pt x="100" y="104"/>
                    <a:pt x="0" y="89"/>
                  </a:cubicBezTo>
                  <a:close/>
                </a:path>
              </a:pathLst>
            </a:custGeom>
            <a:noFill/>
            <a:ln w="206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32">
              <a:extLst>
                <a:ext uri="{FF2B5EF4-FFF2-40B4-BE49-F238E27FC236}">
                  <a16:creationId xmlns:a16="http://schemas.microsoft.com/office/drawing/2014/main" id="{837C4A0B-0FB9-4FA3-8625-12DEE4B43039}"/>
                </a:ext>
              </a:extLst>
            </p:cNvPr>
            <p:cNvSpPr>
              <a:spLocks/>
            </p:cNvSpPr>
            <p:nvPr/>
          </p:nvSpPr>
          <p:spPr bwMode="auto">
            <a:xfrm>
              <a:off x="5379021" y="3258992"/>
              <a:ext cx="128456" cy="270881"/>
            </a:xfrm>
            <a:custGeom>
              <a:avLst/>
              <a:gdLst>
                <a:gd name="T0" fmla="*/ 0 w 83"/>
                <a:gd name="T1" fmla="*/ 0 h 195"/>
                <a:gd name="T2" fmla="*/ 0 w 83"/>
                <a:gd name="T3" fmla="*/ 2 h 195"/>
                <a:gd name="T4" fmla="*/ 0 w 83"/>
                <a:gd name="T5" fmla="*/ 5 h 195"/>
                <a:gd name="T6" fmla="*/ 1 w 83"/>
                <a:gd name="T7" fmla="*/ 12 h 195"/>
                <a:gd name="T8" fmla="*/ 3 w 83"/>
                <a:gd name="T9" fmla="*/ 21 h 195"/>
                <a:gd name="T10" fmla="*/ 6 w 83"/>
                <a:gd name="T11" fmla="*/ 35 h 195"/>
                <a:gd name="T12" fmla="*/ 12 w 83"/>
                <a:gd name="T13" fmla="*/ 54 h 195"/>
                <a:gd name="T14" fmla="*/ 21 w 83"/>
                <a:gd name="T15" fmla="*/ 79 h 195"/>
                <a:gd name="T16" fmla="*/ 35 w 83"/>
                <a:gd name="T17" fmla="*/ 110 h 195"/>
                <a:gd name="T18" fmla="*/ 55 w 83"/>
                <a:gd name="T19" fmla="*/ 148 h 195"/>
                <a:gd name="T20" fmla="*/ 83 w 83"/>
                <a:gd name="T21"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195">
                  <a:moveTo>
                    <a:pt x="0" y="0"/>
                  </a:moveTo>
                  <a:lnTo>
                    <a:pt x="0" y="2"/>
                  </a:lnTo>
                  <a:lnTo>
                    <a:pt x="0" y="5"/>
                  </a:lnTo>
                  <a:lnTo>
                    <a:pt x="1" y="12"/>
                  </a:lnTo>
                  <a:lnTo>
                    <a:pt x="3" y="21"/>
                  </a:lnTo>
                  <a:lnTo>
                    <a:pt x="6" y="35"/>
                  </a:lnTo>
                  <a:lnTo>
                    <a:pt x="12" y="54"/>
                  </a:lnTo>
                  <a:lnTo>
                    <a:pt x="21" y="79"/>
                  </a:lnTo>
                  <a:lnTo>
                    <a:pt x="35" y="110"/>
                  </a:lnTo>
                  <a:lnTo>
                    <a:pt x="55" y="148"/>
                  </a:lnTo>
                  <a:lnTo>
                    <a:pt x="83" y="195"/>
                  </a:lnTo>
                </a:path>
              </a:pathLst>
            </a:custGeom>
            <a:noFill/>
            <a:ln w="44450" cap="sq">
              <a:solidFill>
                <a:srgbClr val="006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33">
              <a:extLst>
                <a:ext uri="{FF2B5EF4-FFF2-40B4-BE49-F238E27FC236}">
                  <a16:creationId xmlns:a16="http://schemas.microsoft.com/office/drawing/2014/main" id="{BA21E542-F594-47A1-A3AC-AD2BD800921E}"/>
                </a:ext>
              </a:extLst>
            </p:cNvPr>
            <p:cNvSpPr>
              <a:spLocks/>
            </p:cNvSpPr>
            <p:nvPr/>
          </p:nvSpPr>
          <p:spPr bwMode="auto">
            <a:xfrm>
              <a:off x="5379021" y="2986723"/>
              <a:ext cx="128456" cy="272269"/>
            </a:xfrm>
            <a:custGeom>
              <a:avLst/>
              <a:gdLst>
                <a:gd name="T0" fmla="*/ 0 w 83"/>
                <a:gd name="T1" fmla="*/ 196 h 196"/>
                <a:gd name="T2" fmla="*/ 0 w 83"/>
                <a:gd name="T3" fmla="*/ 194 h 196"/>
                <a:gd name="T4" fmla="*/ 0 w 83"/>
                <a:gd name="T5" fmla="*/ 190 h 196"/>
                <a:gd name="T6" fmla="*/ 1 w 83"/>
                <a:gd name="T7" fmla="*/ 184 h 196"/>
                <a:gd name="T8" fmla="*/ 3 w 83"/>
                <a:gd name="T9" fmla="*/ 174 h 196"/>
                <a:gd name="T10" fmla="*/ 6 w 83"/>
                <a:gd name="T11" fmla="*/ 160 h 196"/>
                <a:gd name="T12" fmla="*/ 12 w 83"/>
                <a:gd name="T13" fmla="*/ 141 h 196"/>
                <a:gd name="T14" fmla="*/ 21 w 83"/>
                <a:gd name="T15" fmla="*/ 116 h 196"/>
                <a:gd name="T16" fmla="*/ 35 w 83"/>
                <a:gd name="T17" fmla="*/ 85 h 196"/>
                <a:gd name="T18" fmla="*/ 55 w 83"/>
                <a:gd name="T19" fmla="*/ 47 h 196"/>
                <a:gd name="T20" fmla="*/ 83 w 83"/>
                <a:gd name="T21"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196">
                  <a:moveTo>
                    <a:pt x="0" y="196"/>
                  </a:moveTo>
                  <a:lnTo>
                    <a:pt x="0" y="194"/>
                  </a:lnTo>
                  <a:lnTo>
                    <a:pt x="0" y="190"/>
                  </a:lnTo>
                  <a:lnTo>
                    <a:pt x="1" y="184"/>
                  </a:lnTo>
                  <a:lnTo>
                    <a:pt x="3" y="174"/>
                  </a:lnTo>
                  <a:lnTo>
                    <a:pt x="6" y="160"/>
                  </a:lnTo>
                  <a:lnTo>
                    <a:pt x="12" y="141"/>
                  </a:lnTo>
                  <a:lnTo>
                    <a:pt x="21" y="116"/>
                  </a:lnTo>
                  <a:lnTo>
                    <a:pt x="35" y="85"/>
                  </a:lnTo>
                  <a:lnTo>
                    <a:pt x="55" y="47"/>
                  </a:lnTo>
                  <a:lnTo>
                    <a:pt x="83" y="0"/>
                  </a:lnTo>
                </a:path>
              </a:pathLst>
            </a:custGeom>
            <a:noFill/>
            <a:ln w="44450" cap="sq">
              <a:solidFill>
                <a:srgbClr val="006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49">
              <a:extLst>
                <a:ext uri="{FF2B5EF4-FFF2-40B4-BE49-F238E27FC236}">
                  <a16:creationId xmlns:a16="http://schemas.microsoft.com/office/drawing/2014/main" id="{40868208-BA86-403A-AE73-A6809BBD5D66}"/>
                </a:ext>
              </a:extLst>
            </p:cNvPr>
            <p:cNvSpPr>
              <a:spLocks noEditPoints="1"/>
            </p:cNvSpPr>
            <p:nvPr/>
          </p:nvSpPr>
          <p:spPr bwMode="auto">
            <a:xfrm>
              <a:off x="4639242" y="2236593"/>
              <a:ext cx="981213" cy="2037854"/>
            </a:xfrm>
            <a:custGeom>
              <a:avLst/>
              <a:gdLst>
                <a:gd name="T0" fmla="*/ 0 w 2913"/>
                <a:gd name="T1" fmla="*/ 352 h 6728"/>
                <a:gd name="T2" fmla="*/ 64 w 2913"/>
                <a:gd name="T3" fmla="*/ 672 h 6728"/>
                <a:gd name="T4" fmla="*/ 0 w 2913"/>
                <a:gd name="T5" fmla="*/ 864 h 6728"/>
                <a:gd name="T6" fmla="*/ 64 w 2913"/>
                <a:gd name="T7" fmla="*/ 1312 h 6728"/>
                <a:gd name="T8" fmla="*/ 32 w 2913"/>
                <a:gd name="T9" fmla="*/ 1408 h 6728"/>
                <a:gd name="T10" fmla="*/ 32 w 2913"/>
                <a:gd name="T11" fmla="*/ 1920 h 6728"/>
                <a:gd name="T12" fmla="*/ 64 w 2913"/>
                <a:gd name="T13" fmla="*/ 2016 h 6728"/>
                <a:gd name="T14" fmla="*/ 0 w 2913"/>
                <a:gd name="T15" fmla="*/ 2464 h 6728"/>
                <a:gd name="T16" fmla="*/ 64 w 2913"/>
                <a:gd name="T17" fmla="*/ 2784 h 6728"/>
                <a:gd name="T18" fmla="*/ 0 w 2913"/>
                <a:gd name="T19" fmla="*/ 2976 h 6728"/>
                <a:gd name="T20" fmla="*/ 64 w 2913"/>
                <a:gd name="T21" fmla="*/ 3424 h 6728"/>
                <a:gd name="T22" fmla="*/ 32 w 2913"/>
                <a:gd name="T23" fmla="*/ 3520 h 6728"/>
                <a:gd name="T24" fmla="*/ 32 w 2913"/>
                <a:gd name="T25" fmla="*/ 4032 h 6728"/>
                <a:gd name="T26" fmla="*/ 64 w 2913"/>
                <a:gd name="T27" fmla="*/ 4128 h 6728"/>
                <a:gd name="T28" fmla="*/ 0 w 2913"/>
                <a:gd name="T29" fmla="*/ 4576 h 6728"/>
                <a:gd name="T30" fmla="*/ 64 w 2913"/>
                <a:gd name="T31" fmla="*/ 4896 h 6728"/>
                <a:gd name="T32" fmla="*/ 0 w 2913"/>
                <a:gd name="T33" fmla="*/ 5088 h 6728"/>
                <a:gd name="T34" fmla="*/ 64 w 2913"/>
                <a:gd name="T35" fmla="*/ 5536 h 6728"/>
                <a:gd name="T36" fmla="*/ 32 w 2913"/>
                <a:gd name="T37" fmla="*/ 5632 h 6728"/>
                <a:gd name="T38" fmla="*/ 32 w 2913"/>
                <a:gd name="T39" fmla="*/ 6144 h 6728"/>
                <a:gd name="T40" fmla="*/ 64 w 2913"/>
                <a:gd name="T41" fmla="*/ 6240 h 6728"/>
                <a:gd name="T42" fmla="*/ 0 w 2913"/>
                <a:gd name="T43" fmla="*/ 6688 h 6728"/>
                <a:gd name="T44" fmla="*/ 344 w 2913"/>
                <a:gd name="T45" fmla="*/ 6664 h 6728"/>
                <a:gd name="T46" fmla="*/ 536 w 2913"/>
                <a:gd name="T47" fmla="*/ 6728 h 6728"/>
                <a:gd name="T48" fmla="*/ 984 w 2913"/>
                <a:gd name="T49" fmla="*/ 6664 h 6728"/>
                <a:gd name="T50" fmla="*/ 1080 w 2913"/>
                <a:gd name="T51" fmla="*/ 6696 h 6728"/>
                <a:gd name="T52" fmla="*/ 1592 w 2913"/>
                <a:gd name="T53" fmla="*/ 6696 h 6728"/>
                <a:gd name="T54" fmla="*/ 1688 w 2913"/>
                <a:gd name="T55" fmla="*/ 6664 h 6728"/>
                <a:gd name="T56" fmla="*/ 2136 w 2913"/>
                <a:gd name="T57" fmla="*/ 6728 h 6728"/>
                <a:gd name="T58" fmla="*/ 2456 w 2913"/>
                <a:gd name="T59" fmla="*/ 6664 h 6728"/>
                <a:gd name="T60" fmla="*/ 2648 w 2913"/>
                <a:gd name="T61" fmla="*/ 6728 h 6728"/>
                <a:gd name="T62" fmla="*/ 2840 w 2913"/>
                <a:gd name="T63" fmla="*/ 6728 h 6728"/>
                <a:gd name="T64" fmla="*/ 2849 w 2913"/>
                <a:gd name="T65" fmla="*/ 6288 h 6728"/>
                <a:gd name="T66" fmla="*/ 2881 w 2913"/>
                <a:gd name="T67" fmla="*/ 6192 h 6728"/>
                <a:gd name="T68" fmla="*/ 2881 w 2913"/>
                <a:gd name="T69" fmla="*/ 5680 h 6728"/>
                <a:gd name="T70" fmla="*/ 2849 w 2913"/>
                <a:gd name="T71" fmla="*/ 5584 h 6728"/>
                <a:gd name="T72" fmla="*/ 2913 w 2913"/>
                <a:gd name="T73" fmla="*/ 5136 h 6728"/>
                <a:gd name="T74" fmla="*/ 2849 w 2913"/>
                <a:gd name="T75" fmla="*/ 4816 h 6728"/>
                <a:gd name="T76" fmla="*/ 2913 w 2913"/>
                <a:gd name="T77" fmla="*/ 4624 h 6728"/>
                <a:gd name="T78" fmla="*/ 2849 w 2913"/>
                <a:gd name="T79" fmla="*/ 4176 h 6728"/>
                <a:gd name="T80" fmla="*/ 2881 w 2913"/>
                <a:gd name="T81" fmla="*/ 4080 h 6728"/>
                <a:gd name="T82" fmla="*/ 2881 w 2913"/>
                <a:gd name="T83" fmla="*/ 3568 h 6728"/>
                <a:gd name="T84" fmla="*/ 2849 w 2913"/>
                <a:gd name="T85" fmla="*/ 3472 h 6728"/>
                <a:gd name="T86" fmla="*/ 2913 w 2913"/>
                <a:gd name="T87" fmla="*/ 3024 h 6728"/>
                <a:gd name="T88" fmla="*/ 2849 w 2913"/>
                <a:gd name="T89" fmla="*/ 2704 h 6728"/>
                <a:gd name="T90" fmla="*/ 2913 w 2913"/>
                <a:gd name="T91" fmla="*/ 2512 h 6728"/>
                <a:gd name="T92" fmla="*/ 2849 w 2913"/>
                <a:gd name="T93" fmla="*/ 2064 h 6728"/>
                <a:gd name="T94" fmla="*/ 2881 w 2913"/>
                <a:gd name="T95" fmla="*/ 1968 h 6728"/>
                <a:gd name="T96" fmla="*/ 2881 w 2913"/>
                <a:gd name="T97" fmla="*/ 1456 h 6728"/>
                <a:gd name="T98" fmla="*/ 2849 w 2913"/>
                <a:gd name="T99" fmla="*/ 1360 h 6728"/>
                <a:gd name="T100" fmla="*/ 2913 w 2913"/>
                <a:gd name="T101" fmla="*/ 912 h 6728"/>
                <a:gd name="T102" fmla="*/ 2849 w 2913"/>
                <a:gd name="T103" fmla="*/ 592 h 6728"/>
                <a:gd name="T104" fmla="*/ 2913 w 2913"/>
                <a:gd name="T105" fmla="*/ 400 h 6728"/>
                <a:gd name="T106" fmla="*/ 2801 w 2913"/>
                <a:gd name="T107" fmla="*/ 64 h 6728"/>
                <a:gd name="T108" fmla="*/ 2705 w 2913"/>
                <a:gd name="T109" fmla="*/ 32 h 6728"/>
                <a:gd name="T110" fmla="*/ 2193 w 2913"/>
                <a:gd name="T111" fmla="*/ 32 h 6728"/>
                <a:gd name="T112" fmla="*/ 2097 w 2913"/>
                <a:gd name="T113" fmla="*/ 64 h 6728"/>
                <a:gd name="T114" fmla="*/ 1649 w 2913"/>
                <a:gd name="T115" fmla="*/ 0 h 6728"/>
                <a:gd name="T116" fmla="*/ 1329 w 2913"/>
                <a:gd name="T117" fmla="*/ 64 h 6728"/>
                <a:gd name="T118" fmla="*/ 1137 w 2913"/>
                <a:gd name="T119" fmla="*/ 0 h 6728"/>
                <a:gd name="T120" fmla="*/ 689 w 2913"/>
                <a:gd name="T121" fmla="*/ 64 h 6728"/>
                <a:gd name="T122" fmla="*/ 593 w 2913"/>
                <a:gd name="T123" fmla="*/ 32 h 6728"/>
                <a:gd name="T124" fmla="*/ 81 w 2913"/>
                <a:gd name="T125" fmla="*/ 32 h 6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3" h="6728">
                  <a:moveTo>
                    <a:pt x="64" y="96"/>
                  </a:moveTo>
                  <a:lnTo>
                    <a:pt x="64" y="160"/>
                  </a:lnTo>
                  <a:cubicBezTo>
                    <a:pt x="64" y="178"/>
                    <a:pt x="50" y="192"/>
                    <a:pt x="32" y="192"/>
                  </a:cubicBezTo>
                  <a:cubicBezTo>
                    <a:pt x="15" y="192"/>
                    <a:pt x="0" y="178"/>
                    <a:pt x="0" y="160"/>
                  </a:cubicBezTo>
                  <a:lnTo>
                    <a:pt x="0" y="96"/>
                  </a:lnTo>
                  <a:cubicBezTo>
                    <a:pt x="0" y="78"/>
                    <a:pt x="15" y="64"/>
                    <a:pt x="32" y="64"/>
                  </a:cubicBezTo>
                  <a:cubicBezTo>
                    <a:pt x="50" y="64"/>
                    <a:pt x="64" y="78"/>
                    <a:pt x="64" y="96"/>
                  </a:cubicBezTo>
                  <a:close/>
                  <a:moveTo>
                    <a:pt x="64" y="288"/>
                  </a:moveTo>
                  <a:lnTo>
                    <a:pt x="64" y="352"/>
                  </a:lnTo>
                  <a:cubicBezTo>
                    <a:pt x="64" y="370"/>
                    <a:pt x="50" y="384"/>
                    <a:pt x="32" y="384"/>
                  </a:cubicBezTo>
                  <a:cubicBezTo>
                    <a:pt x="15" y="384"/>
                    <a:pt x="0" y="370"/>
                    <a:pt x="0" y="352"/>
                  </a:cubicBezTo>
                  <a:lnTo>
                    <a:pt x="0" y="288"/>
                  </a:lnTo>
                  <a:cubicBezTo>
                    <a:pt x="0" y="270"/>
                    <a:pt x="15" y="256"/>
                    <a:pt x="32" y="256"/>
                  </a:cubicBezTo>
                  <a:cubicBezTo>
                    <a:pt x="50" y="256"/>
                    <a:pt x="64" y="270"/>
                    <a:pt x="64" y="288"/>
                  </a:cubicBezTo>
                  <a:close/>
                  <a:moveTo>
                    <a:pt x="64" y="480"/>
                  </a:moveTo>
                  <a:lnTo>
                    <a:pt x="64" y="544"/>
                  </a:lnTo>
                  <a:cubicBezTo>
                    <a:pt x="64" y="562"/>
                    <a:pt x="50" y="576"/>
                    <a:pt x="32" y="576"/>
                  </a:cubicBezTo>
                  <a:cubicBezTo>
                    <a:pt x="15" y="576"/>
                    <a:pt x="0" y="562"/>
                    <a:pt x="0" y="544"/>
                  </a:cubicBezTo>
                  <a:lnTo>
                    <a:pt x="0" y="480"/>
                  </a:lnTo>
                  <a:cubicBezTo>
                    <a:pt x="0" y="462"/>
                    <a:pt x="15" y="448"/>
                    <a:pt x="32" y="448"/>
                  </a:cubicBezTo>
                  <a:cubicBezTo>
                    <a:pt x="50" y="448"/>
                    <a:pt x="64" y="462"/>
                    <a:pt x="64" y="480"/>
                  </a:cubicBezTo>
                  <a:close/>
                  <a:moveTo>
                    <a:pt x="64" y="672"/>
                  </a:moveTo>
                  <a:lnTo>
                    <a:pt x="64" y="736"/>
                  </a:lnTo>
                  <a:cubicBezTo>
                    <a:pt x="64" y="754"/>
                    <a:pt x="50" y="768"/>
                    <a:pt x="32" y="768"/>
                  </a:cubicBezTo>
                  <a:cubicBezTo>
                    <a:pt x="15" y="768"/>
                    <a:pt x="0" y="754"/>
                    <a:pt x="0" y="736"/>
                  </a:cubicBezTo>
                  <a:lnTo>
                    <a:pt x="0" y="672"/>
                  </a:lnTo>
                  <a:cubicBezTo>
                    <a:pt x="0" y="654"/>
                    <a:pt x="15" y="640"/>
                    <a:pt x="32" y="640"/>
                  </a:cubicBezTo>
                  <a:cubicBezTo>
                    <a:pt x="50" y="640"/>
                    <a:pt x="64" y="654"/>
                    <a:pt x="64" y="672"/>
                  </a:cubicBezTo>
                  <a:close/>
                  <a:moveTo>
                    <a:pt x="64" y="864"/>
                  </a:moveTo>
                  <a:lnTo>
                    <a:pt x="64" y="928"/>
                  </a:lnTo>
                  <a:cubicBezTo>
                    <a:pt x="64" y="946"/>
                    <a:pt x="50" y="960"/>
                    <a:pt x="32" y="960"/>
                  </a:cubicBezTo>
                  <a:cubicBezTo>
                    <a:pt x="15" y="960"/>
                    <a:pt x="0" y="946"/>
                    <a:pt x="0" y="928"/>
                  </a:cubicBezTo>
                  <a:lnTo>
                    <a:pt x="0" y="864"/>
                  </a:lnTo>
                  <a:cubicBezTo>
                    <a:pt x="0" y="846"/>
                    <a:pt x="15" y="832"/>
                    <a:pt x="32" y="832"/>
                  </a:cubicBezTo>
                  <a:cubicBezTo>
                    <a:pt x="50" y="832"/>
                    <a:pt x="64" y="846"/>
                    <a:pt x="64" y="864"/>
                  </a:cubicBezTo>
                  <a:close/>
                  <a:moveTo>
                    <a:pt x="64" y="1056"/>
                  </a:moveTo>
                  <a:lnTo>
                    <a:pt x="64" y="1120"/>
                  </a:lnTo>
                  <a:cubicBezTo>
                    <a:pt x="64" y="1138"/>
                    <a:pt x="50" y="1152"/>
                    <a:pt x="32" y="1152"/>
                  </a:cubicBezTo>
                  <a:cubicBezTo>
                    <a:pt x="15" y="1152"/>
                    <a:pt x="0" y="1138"/>
                    <a:pt x="0" y="1120"/>
                  </a:cubicBezTo>
                  <a:lnTo>
                    <a:pt x="0" y="1056"/>
                  </a:lnTo>
                  <a:cubicBezTo>
                    <a:pt x="0" y="1038"/>
                    <a:pt x="15" y="1024"/>
                    <a:pt x="32" y="1024"/>
                  </a:cubicBezTo>
                  <a:cubicBezTo>
                    <a:pt x="50" y="1024"/>
                    <a:pt x="64" y="1038"/>
                    <a:pt x="64" y="1056"/>
                  </a:cubicBezTo>
                  <a:close/>
                  <a:moveTo>
                    <a:pt x="64" y="1248"/>
                  </a:moveTo>
                  <a:lnTo>
                    <a:pt x="64" y="1312"/>
                  </a:lnTo>
                  <a:cubicBezTo>
                    <a:pt x="64" y="1330"/>
                    <a:pt x="50" y="1344"/>
                    <a:pt x="32" y="1344"/>
                  </a:cubicBezTo>
                  <a:cubicBezTo>
                    <a:pt x="15" y="1344"/>
                    <a:pt x="0" y="1330"/>
                    <a:pt x="0" y="1312"/>
                  </a:cubicBezTo>
                  <a:lnTo>
                    <a:pt x="0" y="1248"/>
                  </a:lnTo>
                  <a:cubicBezTo>
                    <a:pt x="0" y="1230"/>
                    <a:pt x="15" y="1216"/>
                    <a:pt x="32" y="1216"/>
                  </a:cubicBezTo>
                  <a:cubicBezTo>
                    <a:pt x="50" y="1216"/>
                    <a:pt x="64" y="1230"/>
                    <a:pt x="64" y="1248"/>
                  </a:cubicBezTo>
                  <a:close/>
                  <a:moveTo>
                    <a:pt x="64" y="1440"/>
                  </a:moveTo>
                  <a:lnTo>
                    <a:pt x="64" y="1504"/>
                  </a:lnTo>
                  <a:cubicBezTo>
                    <a:pt x="64" y="1522"/>
                    <a:pt x="50" y="1536"/>
                    <a:pt x="32" y="1536"/>
                  </a:cubicBezTo>
                  <a:cubicBezTo>
                    <a:pt x="15" y="1536"/>
                    <a:pt x="0" y="1522"/>
                    <a:pt x="0" y="1504"/>
                  </a:cubicBezTo>
                  <a:lnTo>
                    <a:pt x="0" y="1440"/>
                  </a:lnTo>
                  <a:cubicBezTo>
                    <a:pt x="0" y="1422"/>
                    <a:pt x="15" y="1408"/>
                    <a:pt x="32" y="1408"/>
                  </a:cubicBezTo>
                  <a:cubicBezTo>
                    <a:pt x="50" y="1408"/>
                    <a:pt x="64" y="1422"/>
                    <a:pt x="64" y="1440"/>
                  </a:cubicBezTo>
                  <a:close/>
                  <a:moveTo>
                    <a:pt x="64" y="1632"/>
                  </a:moveTo>
                  <a:lnTo>
                    <a:pt x="64" y="1696"/>
                  </a:lnTo>
                  <a:cubicBezTo>
                    <a:pt x="64" y="1714"/>
                    <a:pt x="50" y="1728"/>
                    <a:pt x="32" y="1728"/>
                  </a:cubicBezTo>
                  <a:cubicBezTo>
                    <a:pt x="15" y="1728"/>
                    <a:pt x="0" y="1714"/>
                    <a:pt x="0" y="1696"/>
                  </a:cubicBezTo>
                  <a:lnTo>
                    <a:pt x="0" y="1632"/>
                  </a:lnTo>
                  <a:cubicBezTo>
                    <a:pt x="0" y="1614"/>
                    <a:pt x="15" y="1600"/>
                    <a:pt x="32" y="1600"/>
                  </a:cubicBezTo>
                  <a:cubicBezTo>
                    <a:pt x="50" y="1600"/>
                    <a:pt x="64" y="1614"/>
                    <a:pt x="64" y="1632"/>
                  </a:cubicBezTo>
                  <a:close/>
                  <a:moveTo>
                    <a:pt x="64" y="1824"/>
                  </a:moveTo>
                  <a:lnTo>
                    <a:pt x="64" y="1888"/>
                  </a:lnTo>
                  <a:cubicBezTo>
                    <a:pt x="64" y="1906"/>
                    <a:pt x="50" y="1920"/>
                    <a:pt x="32" y="1920"/>
                  </a:cubicBezTo>
                  <a:cubicBezTo>
                    <a:pt x="15" y="1920"/>
                    <a:pt x="0" y="1906"/>
                    <a:pt x="0" y="1888"/>
                  </a:cubicBezTo>
                  <a:lnTo>
                    <a:pt x="0" y="1824"/>
                  </a:lnTo>
                  <a:cubicBezTo>
                    <a:pt x="0" y="1806"/>
                    <a:pt x="15" y="1792"/>
                    <a:pt x="32" y="1792"/>
                  </a:cubicBezTo>
                  <a:cubicBezTo>
                    <a:pt x="50" y="1792"/>
                    <a:pt x="64" y="1806"/>
                    <a:pt x="64" y="1824"/>
                  </a:cubicBezTo>
                  <a:close/>
                  <a:moveTo>
                    <a:pt x="64" y="2016"/>
                  </a:moveTo>
                  <a:lnTo>
                    <a:pt x="64" y="2080"/>
                  </a:lnTo>
                  <a:cubicBezTo>
                    <a:pt x="64" y="2098"/>
                    <a:pt x="50" y="2112"/>
                    <a:pt x="32" y="2112"/>
                  </a:cubicBezTo>
                  <a:cubicBezTo>
                    <a:pt x="15" y="2112"/>
                    <a:pt x="0" y="2098"/>
                    <a:pt x="0" y="2080"/>
                  </a:cubicBezTo>
                  <a:lnTo>
                    <a:pt x="0" y="2016"/>
                  </a:lnTo>
                  <a:cubicBezTo>
                    <a:pt x="0" y="1998"/>
                    <a:pt x="15" y="1984"/>
                    <a:pt x="32" y="1984"/>
                  </a:cubicBezTo>
                  <a:cubicBezTo>
                    <a:pt x="50" y="1984"/>
                    <a:pt x="64" y="1998"/>
                    <a:pt x="64" y="2016"/>
                  </a:cubicBezTo>
                  <a:close/>
                  <a:moveTo>
                    <a:pt x="64" y="2208"/>
                  </a:moveTo>
                  <a:lnTo>
                    <a:pt x="64" y="2272"/>
                  </a:lnTo>
                  <a:cubicBezTo>
                    <a:pt x="64" y="2290"/>
                    <a:pt x="50" y="2304"/>
                    <a:pt x="32" y="2304"/>
                  </a:cubicBezTo>
                  <a:cubicBezTo>
                    <a:pt x="15" y="2304"/>
                    <a:pt x="0" y="2290"/>
                    <a:pt x="0" y="2272"/>
                  </a:cubicBezTo>
                  <a:lnTo>
                    <a:pt x="0" y="2208"/>
                  </a:lnTo>
                  <a:cubicBezTo>
                    <a:pt x="0" y="2190"/>
                    <a:pt x="15" y="2176"/>
                    <a:pt x="32" y="2176"/>
                  </a:cubicBezTo>
                  <a:cubicBezTo>
                    <a:pt x="50" y="2176"/>
                    <a:pt x="64" y="2190"/>
                    <a:pt x="64" y="2208"/>
                  </a:cubicBezTo>
                  <a:close/>
                  <a:moveTo>
                    <a:pt x="64" y="2400"/>
                  </a:moveTo>
                  <a:lnTo>
                    <a:pt x="64" y="2464"/>
                  </a:lnTo>
                  <a:cubicBezTo>
                    <a:pt x="64" y="2482"/>
                    <a:pt x="50" y="2496"/>
                    <a:pt x="32" y="2496"/>
                  </a:cubicBezTo>
                  <a:cubicBezTo>
                    <a:pt x="15" y="2496"/>
                    <a:pt x="0" y="2482"/>
                    <a:pt x="0" y="2464"/>
                  </a:cubicBezTo>
                  <a:lnTo>
                    <a:pt x="0" y="2400"/>
                  </a:lnTo>
                  <a:cubicBezTo>
                    <a:pt x="0" y="2382"/>
                    <a:pt x="15" y="2368"/>
                    <a:pt x="32" y="2368"/>
                  </a:cubicBezTo>
                  <a:cubicBezTo>
                    <a:pt x="50" y="2368"/>
                    <a:pt x="64" y="2382"/>
                    <a:pt x="64" y="2400"/>
                  </a:cubicBezTo>
                  <a:close/>
                  <a:moveTo>
                    <a:pt x="64" y="2592"/>
                  </a:moveTo>
                  <a:lnTo>
                    <a:pt x="64" y="2656"/>
                  </a:lnTo>
                  <a:cubicBezTo>
                    <a:pt x="64" y="2674"/>
                    <a:pt x="50" y="2688"/>
                    <a:pt x="32" y="2688"/>
                  </a:cubicBezTo>
                  <a:cubicBezTo>
                    <a:pt x="15" y="2688"/>
                    <a:pt x="0" y="2674"/>
                    <a:pt x="0" y="2656"/>
                  </a:cubicBezTo>
                  <a:lnTo>
                    <a:pt x="0" y="2592"/>
                  </a:lnTo>
                  <a:cubicBezTo>
                    <a:pt x="0" y="2574"/>
                    <a:pt x="15" y="2560"/>
                    <a:pt x="32" y="2560"/>
                  </a:cubicBezTo>
                  <a:cubicBezTo>
                    <a:pt x="50" y="2560"/>
                    <a:pt x="64" y="2574"/>
                    <a:pt x="64" y="2592"/>
                  </a:cubicBezTo>
                  <a:close/>
                  <a:moveTo>
                    <a:pt x="64" y="2784"/>
                  </a:moveTo>
                  <a:lnTo>
                    <a:pt x="64" y="2848"/>
                  </a:lnTo>
                  <a:cubicBezTo>
                    <a:pt x="64" y="2866"/>
                    <a:pt x="50" y="2880"/>
                    <a:pt x="32" y="2880"/>
                  </a:cubicBezTo>
                  <a:cubicBezTo>
                    <a:pt x="15" y="2880"/>
                    <a:pt x="0" y="2866"/>
                    <a:pt x="0" y="2848"/>
                  </a:cubicBezTo>
                  <a:lnTo>
                    <a:pt x="0" y="2784"/>
                  </a:lnTo>
                  <a:cubicBezTo>
                    <a:pt x="0" y="2766"/>
                    <a:pt x="15" y="2752"/>
                    <a:pt x="32" y="2752"/>
                  </a:cubicBezTo>
                  <a:cubicBezTo>
                    <a:pt x="50" y="2752"/>
                    <a:pt x="64" y="2766"/>
                    <a:pt x="64" y="2784"/>
                  </a:cubicBezTo>
                  <a:close/>
                  <a:moveTo>
                    <a:pt x="64" y="2976"/>
                  </a:moveTo>
                  <a:lnTo>
                    <a:pt x="64" y="3040"/>
                  </a:lnTo>
                  <a:cubicBezTo>
                    <a:pt x="64" y="3058"/>
                    <a:pt x="50" y="3072"/>
                    <a:pt x="32" y="3072"/>
                  </a:cubicBezTo>
                  <a:cubicBezTo>
                    <a:pt x="15" y="3072"/>
                    <a:pt x="0" y="3058"/>
                    <a:pt x="0" y="3040"/>
                  </a:cubicBezTo>
                  <a:lnTo>
                    <a:pt x="0" y="2976"/>
                  </a:lnTo>
                  <a:cubicBezTo>
                    <a:pt x="0" y="2958"/>
                    <a:pt x="15" y="2944"/>
                    <a:pt x="32" y="2944"/>
                  </a:cubicBezTo>
                  <a:cubicBezTo>
                    <a:pt x="50" y="2944"/>
                    <a:pt x="64" y="2958"/>
                    <a:pt x="64" y="2976"/>
                  </a:cubicBezTo>
                  <a:close/>
                  <a:moveTo>
                    <a:pt x="64" y="3168"/>
                  </a:moveTo>
                  <a:lnTo>
                    <a:pt x="64" y="3232"/>
                  </a:lnTo>
                  <a:cubicBezTo>
                    <a:pt x="64" y="3250"/>
                    <a:pt x="50" y="3264"/>
                    <a:pt x="32" y="3264"/>
                  </a:cubicBezTo>
                  <a:cubicBezTo>
                    <a:pt x="15" y="3264"/>
                    <a:pt x="0" y="3250"/>
                    <a:pt x="0" y="3232"/>
                  </a:cubicBezTo>
                  <a:lnTo>
                    <a:pt x="0" y="3168"/>
                  </a:lnTo>
                  <a:cubicBezTo>
                    <a:pt x="0" y="3150"/>
                    <a:pt x="15" y="3136"/>
                    <a:pt x="32" y="3136"/>
                  </a:cubicBezTo>
                  <a:cubicBezTo>
                    <a:pt x="50" y="3136"/>
                    <a:pt x="64" y="3150"/>
                    <a:pt x="64" y="3168"/>
                  </a:cubicBezTo>
                  <a:close/>
                  <a:moveTo>
                    <a:pt x="64" y="3360"/>
                  </a:moveTo>
                  <a:lnTo>
                    <a:pt x="64" y="3424"/>
                  </a:lnTo>
                  <a:cubicBezTo>
                    <a:pt x="64" y="3442"/>
                    <a:pt x="50" y="3456"/>
                    <a:pt x="32" y="3456"/>
                  </a:cubicBezTo>
                  <a:cubicBezTo>
                    <a:pt x="15" y="3456"/>
                    <a:pt x="0" y="3442"/>
                    <a:pt x="0" y="3424"/>
                  </a:cubicBezTo>
                  <a:lnTo>
                    <a:pt x="0" y="3360"/>
                  </a:lnTo>
                  <a:cubicBezTo>
                    <a:pt x="0" y="3342"/>
                    <a:pt x="15" y="3328"/>
                    <a:pt x="32" y="3328"/>
                  </a:cubicBezTo>
                  <a:cubicBezTo>
                    <a:pt x="50" y="3328"/>
                    <a:pt x="64" y="3342"/>
                    <a:pt x="64" y="3360"/>
                  </a:cubicBezTo>
                  <a:close/>
                  <a:moveTo>
                    <a:pt x="64" y="3552"/>
                  </a:moveTo>
                  <a:lnTo>
                    <a:pt x="64" y="3616"/>
                  </a:lnTo>
                  <a:cubicBezTo>
                    <a:pt x="64" y="3634"/>
                    <a:pt x="50" y="3648"/>
                    <a:pt x="32" y="3648"/>
                  </a:cubicBezTo>
                  <a:cubicBezTo>
                    <a:pt x="15" y="3648"/>
                    <a:pt x="0" y="3634"/>
                    <a:pt x="0" y="3616"/>
                  </a:cubicBezTo>
                  <a:lnTo>
                    <a:pt x="0" y="3552"/>
                  </a:lnTo>
                  <a:cubicBezTo>
                    <a:pt x="0" y="3534"/>
                    <a:pt x="15" y="3520"/>
                    <a:pt x="32" y="3520"/>
                  </a:cubicBezTo>
                  <a:cubicBezTo>
                    <a:pt x="50" y="3520"/>
                    <a:pt x="64" y="3534"/>
                    <a:pt x="64" y="3552"/>
                  </a:cubicBezTo>
                  <a:close/>
                  <a:moveTo>
                    <a:pt x="64" y="3744"/>
                  </a:moveTo>
                  <a:lnTo>
                    <a:pt x="64" y="3808"/>
                  </a:lnTo>
                  <a:cubicBezTo>
                    <a:pt x="64" y="3826"/>
                    <a:pt x="50" y="3840"/>
                    <a:pt x="32" y="3840"/>
                  </a:cubicBezTo>
                  <a:cubicBezTo>
                    <a:pt x="15" y="3840"/>
                    <a:pt x="0" y="3826"/>
                    <a:pt x="0" y="3808"/>
                  </a:cubicBezTo>
                  <a:lnTo>
                    <a:pt x="0" y="3744"/>
                  </a:lnTo>
                  <a:cubicBezTo>
                    <a:pt x="0" y="3726"/>
                    <a:pt x="15" y="3712"/>
                    <a:pt x="32" y="3712"/>
                  </a:cubicBezTo>
                  <a:cubicBezTo>
                    <a:pt x="50" y="3712"/>
                    <a:pt x="64" y="3726"/>
                    <a:pt x="64" y="3744"/>
                  </a:cubicBezTo>
                  <a:close/>
                  <a:moveTo>
                    <a:pt x="64" y="3936"/>
                  </a:moveTo>
                  <a:lnTo>
                    <a:pt x="64" y="4000"/>
                  </a:lnTo>
                  <a:cubicBezTo>
                    <a:pt x="64" y="4018"/>
                    <a:pt x="50" y="4032"/>
                    <a:pt x="32" y="4032"/>
                  </a:cubicBezTo>
                  <a:cubicBezTo>
                    <a:pt x="15" y="4032"/>
                    <a:pt x="0" y="4018"/>
                    <a:pt x="0" y="4000"/>
                  </a:cubicBezTo>
                  <a:lnTo>
                    <a:pt x="0" y="3936"/>
                  </a:lnTo>
                  <a:cubicBezTo>
                    <a:pt x="0" y="3918"/>
                    <a:pt x="15" y="3904"/>
                    <a:pt x="32" y="3904"/>
                  </a:cubicBezTo>
                  <a:cubicBezTo>
                    <a:pt x="50" y="3904"/>
                    <a:pt x="64" y="3918"/>
                    <a:pt x="64" y="3936"/>
                  </a:cubicBezTo>
                  <a:close/>
                  <a:moveTo>
                    <a:pt x="64" y="4128"/>
                  </a:moveTo>
                  <a:lnTo>
                    <a:pt x="64" y="4192"/>
                  </a:lnTo>
                  <a:cubicBezTo>
                    <a:pt x="64" y="4210"/>
                    <a:pt x="50" y="4224"/>
                    <a:pt x="32" y="4224"/>
                  </a:cubicBezTo>
                  <a:cubicBezTo>
                    <a:pt x="15" y="4224"/>
                    <a:pt x="0" y="4210"/>
                    <a:pt x="0" y="4192"/>
                  </a:cubicBezTo>
                  <a:lnTo>
                    <a:pt x="0" y="4128"/>
                  </a:lnTo>
                  <a:cubicBezTo>
                    <a:pt x="0" y="4110"/>
                    <a:pt x="15" y="4096"/>
                    <a:pt x="32" y="4096"/>
                  </a:cubicBezTo>
                  <a:cubicBezTo>
                    <a:pt x="50" y="4096"/>
                    <a:pt x="64" y="4110"/>
                    <a:pt x="64" y="4128"/>
                  </a:cubicBezTo>
                  <a:close/>
                  <a:moveTo>
                    <a:pt x="64" y="4320"/>
                  </a:moveTo>
                  <a:lnTo>
                    <a:pt x="64" y="4384"/>
                  </a:lnTo>
                  <a:cubicBezTo>
                    <a:pt x="64" y="4402"/>
                    <a:pt x="50" y="4416"/>
                    <a:pt x="32" y="4416"/>
                  </a:cubicBezTo>
                  <a:cubicBezTo>
                    <a:pt x="15" y="4416"/>
                    <a:pt x="0" y="4402"/>
                    <a:pt x="0" y="4384"/>
                  </a:cubicBezTo>
                  <a:lnTo>
                    <a:pt x="0" y="4320"/>
                  </a:lnTo>
                  <a:cubicBezTo>
                    <a:pt x="0" y="4302"/>
                    <a:pt x="15" y="4288"/>
                    <a:pt x="32" y="4288"/>
                  </a:cubicBezTo>
                  <a:cubicBezTo>
                    <a:pt x="50" y="4288"/>
                    <a:pt x="64" y="4302"/>
                    <a:pt x="64" y="4320"/>
                  </a:cubicBezTo>
                  <a:close/>
                  <a:moveTo>
                    <a:pt x="64" y="4512"/>
                  </a:moveTo>
                  <a:lnTo>
                    <a:pt x="64" y="4576"/>
                  </a:lnTo>
                  <a:cubicBezTo>
                    <a:pt x="64" y="4594"/>
                    <a:pt x="50" y="4608"/>
                    <a:pt x="32" y="4608"/>
                  </a:cubicBezTo>
                  <a:cubicBezTo>
                    <a:pt x="15" y="4608"/>
                    <a:pt x="0" y="4594"/>
                    <a:pt x="0" y="4576"/>
                  </a:cubicBezTo>
                  <a:lnTo>
                    <a:pt x="0" y="4512"/>
                  </a:lnTo>
                  <a:cubicBezTo>
                    <a:pt x="0" y="4494"/>
                    <a:pt x="15" y="4480"/>
                    <a:pt x="32" y="4480"/>
                  </a:cubicBezTo>
                  <a:cubicBezTo>
                    <a:pt x="50" y="4480"/>
                    <a:pt x="64" y="4494"/>
                    <a:pt x="64" y="4512"/>
                  </a:cubicBezTo>
                  <a:close/>
                  <a:moveTo>
                    <a:pt x="64" y="4704"/>
                  </a:moveTo>
                  <a:lnTo>
                    <a:pt x="64" y="4768"/>
                  </a:lnTo>
                  <a:cubicBezTo>
                    <a:pt x="64" y="4786"/>
                    <a:pt x="50" y="4800"/>
                    <a:pt x="32" y="4800"/>
                  </a:cubicBezTo>
                  <a:cubicBezTo>
                    <a:pt x="15" y="4800"/>
                    <a:pt x="0" y="4786"/>
                    <a:pt x="0" y="4768"/>
                  </a:cubicBezTo>
                  <a:lnTo>
                    <a:pt x="0" y="4704"/>
                  </a:lnTo>
                  <a:cubicBezTo>
                    <a:pt x="0" y="4686"/>
                    <a:pt x="15" y="4672"/>
                    <a:pt x="32" y="4672"/>
                  </a:cubicBezTo>
                  <a:cubicBezTo>
                    <a:pt x="50" y="4672"/>
                    <a:pt x="64" y="4686"/>
                    <a:pt x="64" y="4704"/>
                  </a:cubicBezTo>
                  <a:close/>
                  <a:moveTo>
                    <a:pt x="64" y="4896"/>
                  </a:moveTo>
                  <a:lnTo>
                    <a:pt x="64" y="4960"/>
                  </a:lnTo>
                  <a:cubicBezTo>
                    <a:pt x="64" y="4978"/>
                    <a:pt x="50" y="4992"/>
                    <a:pt x="32" y="4992"/>
                  </a:cubicBezTo>
                  <a:cubicBezTo>
                    <a:pt x="15" y="4992"/>
                    <a:pt x="0" y="4978"/>
                    <a:pt x="0" y="4960"/>
                  </a:cubicBezTo>
                  <a:lnTo>
                    <a:pt x="0" y="4896"/>
                  </a:lnTo>
                  <a:cubicBezTo>
                    <a:pt x="0" y="4878"/>
                    <a:pt x="15" y="4864"/>
                    <a:pt x="32" y="4864"/>
                  </a:cubicBezTo>
                  <a:cubicBezTo>
                    <a:pt x="50" y="4864"/>
                    <a:pt x="64" y="4878"/>
                    <a:pt x="64" y="4896"/>
                  </a:cubicBezTo>
                  <a:close/>
                  <a:moveTo>
                    <a:pt x="64" y="5088"/>
                  </a:moveTo>
                  <a:lnTo>
                    <a:pt x="64" y="5152"/>
                  </a:lnTo>
                  <a:cubicBezTo>
                    <a:pt x="64" y="5170"/>
                    <a:pt x="50" y="5184"/>
                    <a:pt x="32" y="5184"/>
                  </a:cubicBezTo>
                  <a:cubicBezTo>
                    <a:pt x="15" y="5184"/>
                    <a:pt x="0" y="5170"/>
                    <a:pt x="0" y="5152"/>
                  </a:cubicBezTo>
                  <a:lnTo>
                    <a:pt x="0" y="5088"/>
                  </a:lnTo>
                  <a:cubicBezTo>
                    <a:pt x="0" y="5070"/>
                    <a:pt x="15" y="5056"/>
                    <a:pt x="32" y="5056"/>
                  </a:cubicBezTo>
                  <a:cubicBezTo>
                    <a:pt x="50" y="5056"/>
                    <a:pt x="64" y="5070"/>
                    <a:pt x="64" y="5088"/>
                  </a:cubicBezTo>
                  <a:close/>
                  <a:moveTo>
                    <a:pt x="64" y="5280"/>
                  </a:moveTo>
                  <a:lnTo>
                    <a:pt x="64" y="5344"/>
                  </a:lnTo>
                  <a:cubicBezTo>
                    <a:pt x="64" y="5362"/>
                    <a:pt x="50" y="5376"/>
                    <a:pt x="32" y="5376"/>
                  </a:cubicBezTo>
                  <a:cubicBezTo>
                    <a:pt x="15" y="5376"/>
                    <a:pt x="0" y="5362"/>
                    <a:pt x="0" y="5344"/>
                  </a:cubicBezTo>
                  <a:lnTo>
                    <a:pt x="0" y="5280"/>
                  </a:lnTo>
                  <a:cubicBezTo>
                    <a:pt x="0" y="5262"/>
                    <a:pt x="15" y="5248"/>
                    <a:pt x="32" y="5248"/>
                  </a:cubicBezTo>
                  <a:cubicBezTo>
                    <a:pt x="50" y="5248"/>
                    <a:pt x="64" y="5262"/>
                    <a:pt x="64" y="5280"/>
                  </a:cubicBezTo>
                  <a:close/>
                  <a:moveTo>
                    <a:pt x="64" y="5472"/>
                  </a:moveTo>
                  <a:lnTo>
                    <a:pt x="64" y="5536"/>
                  </a:lnTo>
                  <a:cubicBezTo>
                    <a:pt x="64" y="5554"/>
                    <a:pt x="50" y="5568"/>
                    <a:pt x="32" y="5568"/>
                  </a:cubicBezTo>
                  <a:cubicBezTo>
                    <a:pt x="15" y="5568"/>
                    <a:pt x="0" y="5554"/>
                    <a:pt x="0" y="5536"/>
                  </a:cubicBezTo>
                  <a:lnTo>
                    <a:pt x="0" y="5472"/>
                  </a:lnTo>
                  <a:cubicBezTo>
                    <a:pt x="0" y="5454"/>
                    <a:pt x="15" y="5440"/>
                    <a:pt x="32" y="5440"/>
                  </a:cubicBezTo>
                  <a:cubicBezTo>
                    <a:pt x="50" y="5440"/>
                    <a:pt x="64" y="5454"/>
                    <a:pt x="64" y="5472"/>
                  </a:cubicBezTo>
                  <a:close/>
                  <a:moveTo>
                    <a:pt x="64" y="5664"/>
                  </a:moveTo>
                  <a:lnTo>
                    <a:pt x="64" y="5728"/>
                  </a:lnTo>
                  <a:cubicBezTo>
                    <a:pt x="64" y="5746"/>
                    <a:pt x="50" y="5760"/>
                    <a:pt x="32" y="5760"/>
                  </a:cubicBezTo>
                  <a:cubicBezTo>
                    <a:pt x="15" y="5760"/>
                    <a:pt x="0" y="5746"/>
                    <a:pt x="0" y="5728"/>
                  </a:cubicBezTo>
                  <a:lnTo>
                    <a:pt x="0" y="5664"/>
                  </a:lnTo>
                  <a:cubicBezTo>
                    <a:pt x="0" y="5646"/>
                    <a:pt x="15" y="5632"/>
                    <a:pt x="32" y="5632"/>
                  </a:cubicBezTo>
                  <a:cubicBezTo>
                    <a:pt x="50" y="5632"/>
                    <a:pt x="64" y="5646"/>
                    <a:pt x="64" y="5664"/>
                  </a:cubicBezTo>
                  <a:close/>
                  <a:moveTo>
                    <a:pt x="64" y="5856"/>
                  </a:moveTo>
                  <a:lnTo>
                    <a:pt x="64" y="5920"/>
                  </a:lnTo>
                  <a:cubicBezTo>
                    <a:pt x="64" y="5938"/>
                    <a:pt x="50" y="5952"/>
                    <a:pt x="32" y="5952"/>
                  </a:cubicBezTo>
                  <a:cubicBezTo>
                    <a:pt x="15" y="5952"/>
                    <a:pt x="0" y="5938"/>
                    <a:pt x="0" y="5920"/>
                  </a:cubicBezTo>
                  <a:lnTo>
                    <a:pt x="0" y="5856"/>
                  </a:lnTo>
                  <a:cubicBezTo>
                    <a:pt x="0" y="5838"/>
                    <a:pt x="15" y="5824"/>
                    <a:pt x="32" y="5824"/>
                  </a:cubicBezTo>
                  <a:cubicBezTo>
                    <a:pt x="50" y="5824"/>
                    <a:pt x="64" y="5838"/>
                    <a:pt x="64" y="5856"/>
                  </a:cubicBezTo>
                  <a:close/>
                  <a:moveTo>
                    <a:pt x="64" y="6048"/>
                  </a:moveTo>
                  <a:lnTo>
                    <a:pt x="64" y="6112"/>
                  </a:lnTo>
                  <a:cubicBezTo>
                    <a:pt x="64" y="6130"/>
                    <a:pt x="50" y="6144"/>
                    <a:pt x="32" y="6144"/>
                  </a:cubicBezTo>
                  <a:cubicBezTo>
                    <a:pt x="15" y="6144"/>
                    <a:pt x="0" y="6130"/>
                    <a:pt x="0" y="6112"/>
                  </a:cubicBezTo>
                  <a:lnTo>
                    <a:pt x="0" y="6048"/>
                  </a:lnTo>
                  <a:cubicBezTo>
                    <a:pt x="0" y="6030"/>
                    <a:pt x="15" y="6016"/>
                    <a:pt x="32" y="6016"/>
                  </a:cubicBezTo>
                  <a:cubicBezTo>
                    <a:pt x="50" y="6016"/>
                    <a:pt x="64" y="6030"/>
                    <a:pt x="64" y="6048"/>
                  </a:cubicBezTo>
                  <a:close/>
                  <a:moveTo>
                    <a:pt x="64" y="6240"/>
                  </a:moveTo>
                  <a:lnTo>
                    <a:pt x="64" y="6304"/>
                  </a:lnTo>
                  <a:cubicBezTo>
                    <a:pt x="64" y="6322"/>
                    <a:pt x="50" y="6336"/>
                    <a:pt x="32" y="6336"/>
                  </a:cubicBezTo>
                  <a:cubicBezTo>
                    <a:pt x="15" y="6336"/>
                    <a:pt x="0" y="6322"/>
                    <a:pt x="0" y="6304"/>
                  </a:cubicBezTo>
                  <a:lnTo>
                    <a:pt x="0" y="6240"/>
                  </a:lnTo>
                  <a:cubicBezTo>
                    <a:pt x="0" y="6222"/>
                    <a:pt x="15" y="6208"/>
                    <a:pt x="32" y="6208"/>
                  </a:cubicBezTo>
                  <a:cubicBezTo>
                    <a:pt x="50" y="6208"/>
                    <a:pt x="64" y="6222"/>
                    <a:pt x="64" y="6240"/>
                  </a:cubicBezTo>
                  <a:close/>
                  <a:moveTo>
                    <a:pt x="64" y="6432"/>
                  </a:moveTo>
                  <a:lnTo>
                    <a:pt x="64" y="6496"/>
                  </a:lnTo>
                  <a:cubicBezTo>
                    <a:pt x="64" y="6514"/>
                    <a:pt x="50" y="6528"/>
                    <a:pt x="32" y="6528"/>
                  </a:cubicBezTo>
                  <a:cubicBezTo>
                    <a:pt x="15" y="6528"/>
                    <a:pt x="0" y="6514"/>
                    <a:pt x="0" y="6496"/>
                  </a:cubicBezTo>
                  <a:lnTo>
                    <a:pt x="0" y="6432"/>
                  </a:lnTo>
                  <a:cubicBezTo>
                    <a:pt x="0" y="6414"/>
                    <a:pt x="15" y="6400"/>
                    <a:pt x="32" y="6400"/>
                  </a:cubicBezTo>
                  <a:cubicBezTo>
                    <a:pt x="50" y="6400"/>
                    <a:pt x="64" y="6414"/>
                    <a:pt x="64" y="6432"/>
                  </a:cubicBezTo>
                  <a:close/>
                  <a:moveTo>
                    <a:pt x="64" y="6624"/>
                  </a:moveTo>
                  <a:lnTo>
                    <a:pt x="64" y="6688"/>
                  </a:lnTo>
                  <a:cubicBezTo>
                    <a:pt x="64" y="6706"/>
                    <a:pt x="50" y="6720"/>
                    <a:pt x="32" y="6720"/>
                  </a:cubicBezTo>
                  <a:cubicBezTo>
                    <a:pt x="15" y="6720"/>
                    <a:pt x="0" y="6706"/>
                    <a:pt x="0" y="6688"/>
                  </a:cubicBezTo>
                  <a:lnTo>
                    <a:pt x="0" y="6624"/>
                  </a:lnTo>
                  <a:cubicBezTo>
                    <a:pt x="0" y="6606"/>
                    <a:pt x="15" y="6592"/>
                    <a:pt x="32" y="6592"/>
                  </a:cubicBezTo>
                  <a:cubicBezTo>
                    <a:pt x="50" y="6592"/>
                    <a:pt x="64" y="6606"/>
                    <a:pt x="64" y="6624"/>
                  </a:cubicBezTo>
                  <a:close/>
                  <a:moveTo>
                    <a:pt x="152" y="6664"/>
                  </a:moveTo>
                  <a:lnTo>
                    <a:pt x="216" y="6664"/>
                  </a:lnTo>
                  <a:cubicBezTo>
                    <a:pt x="234" y="6664"/>
                    <a:pt x="248" y="6678"/>
                    <a:pt x="248" y="6696"/>
                  </a:cubicBezTo>
                  <a:cubicBezTo>
                    <a:pt x="248" y="6714"/>
                    <a:pt x="234" y="6728"/>
                    <a:pt x="216" y="6728"/>
                  </a:cubicBezTo>
                  <a:lnTo>
                    <a:pt x="152" y="6728"/>
                  </a:lnTo>
                  <a:cubicBezTo>
                    <a:pt x="135" y="6728"/>
                    <a:pt x="120" y="6714"/>
                    <a:pt x="120" y="6696"/>
                  </a:cubicBezTo>
                  <a:cubicBezTo>
                    <a:pt x="120" y="6678"/>
                    <a:pt x="135" y="6664"/>
                    <a:pt x="152" y="6664"/>
                  </a:cubicBezTo>
                  <a:close/>
                  <a:moveTo>
                    <a:pt x="344" y="6664"/>
                  </a:moveTo>
                  <a:lnTo>
                    <a:pt x="408" y="6664"/>
                  </a:lnTo>
                  <a:cubicBezTo>
                    <a:pt x="426" y="6664"/>
                    <a:pt x="440" y="6678"/>
                    <a:pt x="440" y="6696"/>
                  </a:cubicBezTo>
                  <a:cubicBezTo>
                    <a:pt x="440" y="6714"/>
                    <a:pt x="426" y="6728"/>
                    <a:pt x="408" y="6728"/>
                  </a:cubicBezTo>
                  <a:lnTo>
                    <a:pt x="344" y="6728"/>
                  </a:lnTo>
                  <a:cubicBezTo>
                    <a:pt x="327" y="6728"/>
                    <a:pt x="312" y="6714"/>
                    <a:pt x="312" y="6696"/>
                  </a:cubicBezTo>
                  <a:cubicBezTo>
                    <a:pt x="312" y="6678"/>
                    <a:pt x="327" y="6664"/>
                    <a:pt x="344" y="6664"/>
                  </a:cubicBezTo>
                  <a:close/>
                  <a:moveTo>
                    <a:pt x="536" y="6664"/>
                  </a:moveTo>
                  <a:lnTo>
                    <a:pt x="600" y="6664"/>
                  </a:lnTo>
                  <a:cubicBezTo>
                    <a:pt x="618" y="6664"/>
                    <a:pt x="632" y="6678"/>
                    <a:pt x="632" y="6696"/>
                  </a:cubicBezTo>
                  <a:cubicBezTo>
                    <a:pt x="632" y="6714"/>
                    <a:pt x="618" y="6728"/>
                    <a:pt x="600" y="6728"/>
                  </a:cubicBezTo>
                  <a:lnTo>
                    <a:pt x="536" y="6728"/>
                  </a:lnTo>
                  <a:cubicBezTo>
                    <a:pt x="519" y="6728"/>
                    <a:pt x="504" y="6714"/>
                    <a:pt x="504" y="6696"/>
                  </a:cubicBezTo>
                  <a:cubicBezTo>
                    <a:pt x="504" y="6678"/>
                    <a:pt x="519" y="6664"/>
                    <a:pt x="536" y="6664"/>
                  </a:cubicBezTo>
                  <a:close/>
                  <a:moveTo>
                    <a:pt x="728" y="6664"/>
                  </a:moveTo>
                  <a:lnTo>
                    <a:pt x="792" y="6664"/>
                  </a:lnTo>
                  <a:cubicBezTo>
                    <a:pt x="810" y="6664"/>
                    <a:pt x="824" y="6678"/>
                    <a:pt x="824" y="6696"/>
                  </a:cubicBezTo>
                  <a:cubicBezTo>
                    <a:pt x="824" y="6714"/>
                    <a:pt x="810" y="6728"/>
                    <a:pt x="792" y="6728"/>
                  </a:cubicBezTo>
                  <a:lnTo>
                    <a:pt x="728" y="6728"/>
                  </a:lnTo>
                  <a:cubicBezTo>
                    <a:pt x="711" y="6728"/>
                    <a:pt x="696" y="6714"/>
                    <a:pt x="696" y="6696"/>
                  </a:cubicBezTo>
                  <a:cubicBezTo>
                    <a:pt x="696" y="6678"/>
                    <a:pt x="711" y="6664"/>
                    <a:pt x="728" y="6664"/>
                  </a:cubicBezTo>
                  <a:close/>
                  <a:moveTo>
                    <a:pt x="920" y="6664"/>
                  </a:moveTo>
                  <a:lnTo>
                    <a:pt x="984" y="6664"/>
                  </a:lnTo>
                  <a:cubicBezTo>
                    <a:pt x="1002" y="6664"/>
                    <a:pt x="1016" y="6678"/>
                    <a:pt x="1016" y="6696"/>
                  </a:cubicBezTo>
                  <a:cubicBezTo>
                    <a:pt x="1016" y="6714"/>
                    <a:pt x="1002" y="6728"/>
                    <a:pt x="984" y="6728"/>
                  </a:cubicBezTo>
                  <a:lnTo>
                    <a:pt x="920" y="6728"/>
                  </a:lnTo>
                  <a:cubicBezTo>
                    <a:pt x="903" y="6728"/>
                    <a:pt x="888" y="6714"/>
                    <a:pt x="888" y="6696"/>
                  </a:cubicBezTo>
                  <a:cubicBezTo>
                    <a:pt x="888" y="6678"/>
                    <a:pt x="903" y="6664"/>
                    <a:pt x="920" y="6664"/>
                  </a:cubicBezTo>
                  <a:close/>
                  <a:moveTo>
                    <a:pt x="1112" y="6664"/>
                  </a:moveTo>
                  <a:lnTo>
                    <a:pt x="1176" y="6664"/>
                  </a:lnTo>
                  <a:cubicBezTo>
                    <a:pt x="1194" y="6664"/>
                    <a:pt x="1208" y="6678"/>
                    <a:pt x="1208" y="6696"/>
                  </a:cubicBezTo>
                  <a:cubicBezTo>
                    <a:pt x="1208" y="6714"/>
                    <a:pt x="1194" y="6728"/>
                    <a:pt x="1176" y="6728"/>
                  </a:cubicBezTo>
                  <a:lnTo>
                    <a:pt x="1112" y="6728"/>
                  </a:lnTo>
                  <a:cubicBezTo>
                    <a:pt x="1095" y="6728"/>
                    <a:pt x="1080" y="6714"/>
                    <a:pt x="1080" y="6696"/>
                  </a:cubicBezTo>
                  <a:cubicBezTo>
                    <a:pt x="1080" y="6678"/>
                    <a:pt x="1095" y="6664"/>
                    <a:pt x="1112" y="6664"/>
                  </a:cubicBezTo>
                  <a:close/>
                  <a:moveTo>
                    <a:pt x="1304" y="6664"/>
                  </a:moveTo>
                  <a:lnTo>
                    <a:pt x="1368" y="6664"/>
                  </a:lnTo>
                  <a:cubicBezTo>
                    <a:pt x="1386" y="6664"/>
                    <a:pt x="1400" y="6678"/>
                    <a:pt x="1400" y="6696"/>
                  </a:cubicBezTo>
                  <a:cubicBezTo>
                    <a:pt x="1400" y="6714"/>
                    <a:pt x="1386" y="6728"/>
                    <a:pt x="1368" y="6728"/>
                  </a:cubicBezTo>
                  <a:lnTo>
                    <a:pt x="1304" y="6728"/>
                  </a:lnTo>
                  <a:cubicBezTo>
                    <a:pt x="1287" y="6728"/>
                    <a:pt x="1272" y="6714"/>
                    <a:pt x="1272" y="6696"/>
                  </a:cubicBezTo>
                  <a:cubicBezTo>
                    <a:pt x="1272" y="6678"/>
                    <a:pt x="1287" y="6664"/>
                    <a:pt x="1304" y="6664"/>
                  </a:cubicBezTo>
                  <a:close/>
                  <a:moveTo>
                    <a:pt x="1496" y="6664"/>
                  </a:moveTo>
                  <a:lnTo>
                    <a:pt x="1560" y="6664"/>
                  </a:lnTo>
                  <a:cubicBezTo>
                    <a:pt x="1578" y="6664"/>
                    <a:pt x="1592" y="6678"/>
                    <a:pt x="1592" y="6696"/>
                  </a:cubicBezTo>
                  <a:cubicBezTo>
                    <a:pt x="1592" y="6714"/>
                    <a:pt x="1578" y="6728"/>
                    <a:pt x="1560" y="6728"/>
                  </a:cubicBezTo>
                  <a:lnTo>
                    <a:pt x="1496" y="6728"/>
                  </a:lnTo>
                  <a:cubicBezTo>
                    <a:pt x="1479" y="6728"/>
                    <a:pt x="1464" y="6714"/>
                    <a:pt x="1464" y="6696"/>
                  </a:cubicBezTo>
                  <a:cubicBezTo>
                    <a:pt x="1464" y="6678"/>
                    <a:pt x="1479" y="6664"/>
                    <a:pt x="1496" y="6664"/>
                  </a:cubicBezTo>
                  <a:close/>
                  <a:moveTo>
                    <a:pt x="1688" y="6664"/>
                  </a:moveTo>
                  <a:lnTo>
                    <a:pt x="1752" y="6664"/>
                  </a:lnTo>
                  <a:cubicBezTo>
                    <a:pt x="1770" y="6664"/>
                    <a:pt x="1784" y="6678"/>
                    <a:pt x="1784" y="6696"/>
                  </a:cubicBezTo>
                  <a:cubicBezTo>
                    <a:pt x="1784" y="6714"/>
                    <a:pt x="1770" y="6728"/>
                    <a:pt x="1752" y="6728"/>
                  </a:cubicBezTo>
                  <a:lnTo>
                    <a:pt x="1688" y="6728"/>
                  </a:lnTo>
                  <a:cubicBezTo>
                    <a:pt x="1671" y="6728"/>
                    <a:pt x="1656" y="6714"/>
                    <a:pt x="1656" y="6696"/>
                  </a:cubicBezTo>
                  <a:cubicBezTo>
                    <a:pt x="1656" y="6678"/>
                    <a:pt x="1671" y="6664"/>
                    <a:pt x="1688" y="6664"/>
                  </a:cubicBezTo>
                  <a:close/>
                  <a:moveTo>
                    <a:pt x="1880" y="6664"/>
                  </a:moveTo>
                  <a:lnTo>
                    <a:pt x="1944" y="6664"/>
                  </a:lnTo>
                  <a:cubicBezTo>
                    <a:pt x="1962" y="6664"/>
                    <a:pt x="1976" y="6678"/>
                    <a:pt x="1976" y="6696"/>
                  </a:cubicBezTo>
                  <a:cubicBezTo>
                    <a:pt x="1976" y="6714"/>
                    <a:pt x="1962" y="6728"/>
                    <a:pt x="1944" y="6728"/>
                  </a:cubicBezTo>
                  <a:lnTo>
                    <a:pt x="1880" y="6728"/>
                  </a:lnTo>
                  <a:cubicBezTo>
                    <a:pt x="1863" y="6728"/>
                    <a:pt x="1848" y="6714"/>
                    <a:pt x="1848" y="6696"/>
                  </a:cubicBezTo>
                  <a:cubicBezTo>
                    <a:pt x="1848" y="6678"/>
                    <a:pt x="1863" y="6664"/>
                    <a:pt x="1880" y="6664"/>
                  </a:cubicBezTo>
                  <a:close/>
                  <a:moveTo>
                    <a:pt x="2072" y="6664"/>
                  </a:moveTo>
                  <a:lnTo>
                    <a:pt x="2136" y="6664"/>
                  </a:lnTo>
                  <a:cubicBezTo>
                    <a:pt x="2154" y="6664"/>
                    <a:pt x="2168" y="6678"/>
                    <a:pt x="2168" y="6696"/>
                  </a:cubicBezTo>
                  <a:cubicBezTo>
                    <a:pt x="2168" y="6714"/>
                    <a:pt x="2154" y="6728"/>
                    <a:pt x="2136" y="6728"/>
                  </a:cubicBezTo>
                  <a:lnTo>
                    <a:pt x="2072" y="6728"/>
                  </a:lnTo>
                  <a:cubicBezTo>
                    <a:pt x="2055" y="6728"/>
                    <a:pt x="2040" y="6714"/>
                    <a:pt x="2040" y="6696"/>
                  </a:cubicBezTo>
                  <a:cubicBezTo>
                    <a:pt x="2040" y="6678"/>
                    <a:pt x="2055" y="6664"/>
                    <a:pt x="2072" y="6664"/>
                  </a:cubicBezTo>
                  <a:close/>
                  <a:moveTo>
                    <a:pt x="2264" y="6664"/>
                  </a:moveTo>
                  <a:lnTo>
                    <a:pt x="2328" y="6664"/>
                  </a:lnTo>
                  <a:cubicBezTo>
                    <a:pt x="2346" y="6664"/>
                    <a:pt x="2360" y="6678"/>
                    <a:pt x="2360" y="6696"/>
                  </a:cubicBezTo>
                  <a:cubicBezTo>
                    <a:pt x="2360" y="6714"/>
                    <a:pt x="2346" y="6728"/>
                    <a:pt x="2328" y="6728"/>
                  </a:cubicBezTo>
                  <a:lnTo>
                    <a:pt x="2264" y="6728"/>
                  </a:lnTo>
                  <a:cubicBezTo>
                    <a:pt x="2247" y="6728"/>
                    <a:pt x="2232" y="6714"/>
                    <a:pt x="2232" y="6696"/>
                  </a:cubicBezTo>
                  <a:cubicBezTo>
                    <a:pt x="2232" y="6678"/>
                    <a:pt x="2247" y="6664"/>
                    <a:pt x="2264" y="6664"/>
                  </a:cubicBezTo>
                  <a:close/>
                  <a:moveTo>
                    <a:pt x="2456" y="6664"/>
                  </a:moveTo>
                  <a:lnTo>
                    <a:pt x="2520" y="6664"/>
                  </a:lnTo>
                  <a:cubicBezTo>
                    <a:pt x="2538" y="6664"/>
                    <a:pt x="2552" y="6678"/>
                    <a:pt x="2552" y="6696"/>
                  </a:cubicBezTo>
                  <a:cubicBezTo>
                    <a:pt x="2552" y="6714"/>
                    <a:pt x="2538" y="6728"/>
                    <a:pt x="2520" y="6728"/>
                  </a:cubicBezTo>
                  <a:lnTo>
                    <a:pt x="2456" y="6728"/>
                  </a:lnTo>
                  <a:cubicBezTo>
                    <a:pt x="2439" y="6728"/>
                    <a:pt x="2424" y="6714"/>
                    <a:pt x="2424" y="6696"/>
                  </a:cubicBezTo>
                  <a:cubicBezTo>
                    <a:pt x="2424" y="6678"/>
                    <a:pt x="2439" y="6664"/>
                    <a:pt x="2456" y="6664"/>
                  </a:cubicBezTo>
                  <a:close/>
                  <a:moveTo>
                    <a:pt x="2648" y="6664"/>
                  </a:moveTo>
                  <a:lnTo>
                    <a:pt x="2712" y="6664"/>
                  </a:lnTo>
                  <a:cubicBezTo>
                    <a:pt x="2730" y="6664"/>
                    <a:pt x="2744" y="6678"/>
                    <a:pt x="2744" y="6696"/>
                  </a:cubicBezTo>
                  <a:cubicBezTo>
                    <a:pt x="2744" y="6714"/>
                    <a:pt x="2730" y="6728"/>
                    <a:pt x="2712" y="6728"/>
                  </a:cubicBezTo>
                  <a:lnTo>
                    <a:pt x="2648" y="6728"/>
                  </a:lnTo>
                  <a:cubicBezTo>
                    <a:pt x="2631" y="6728"/>
                    <a:pt x="2616" y="6714"/>
                    <a:pt x="2616" y="6696"/>
                  </a:cubicBezTo>
                  <a:cubicBezTo>
                    <a:pt x="2616" y="6678"/>
                    <a:pt x="2631" y="6664"/>
                    <a:pt x="2648" y="6664"/>
                  </a:cubicBezTo>
                  <a:close/>
                  <a:moveTo>
                    <a:pt x="2840" y="6664"/>
                  </a:moveTo>
                  <a:lnTo>
                    <a:pt x="2881" y="6664"/>
                  </a:lnTo>
                  <a:lnTo>
                    <a:pt x="2849" y="6696"/>
                  </a:lnTo>
                  <a:lnTo>
                    <a:pt x="2849" y="6672"/>
                  </a:lnTo>
                  <a:cubicBezTo>
                    <a:pt x="2849" y="6655"/>
                    <a:pt x="2863" y="6640"/>
                    <a:pt x="2881" y="6640"/>
                  </a:cubicBezTo>
                  <a:cubicBezTo>
                    <a:pt x="2898" y="6640"/>
                    <a:pt x="2913" y="6655"/>
                    <a:pt x="2913" y="6672"/>
                  </a:cubicBezTo>
                  <a:lnTo>
                    <a:pt x="2913" y="6696"/>
                  </a:lnTo>
                  <a:cubicBezTo>
                    <a:pt x="2913" y="6714"/>
                    <a:pt x="2898" y="6728"/>
                    <a:pt x="2881" y="6728"/>
                  </a:cubicBezTo>
                  <a:lnTo>
                    <a:pt x="2840" y="6728"/>
                  </a:lnTo>
                  <a:cubicBezTo>
                    <a:pt x="2823" y="6728"/>
                    <a:pt x="2808" y="6714"/>
                    <a:pt x="2808" y="6696"/>
                  </a:cubicBezTo>
                  <a:cubicBezTo>
                    <a:pt x="2808" y="6678"/>
                    <a:pt x="2823" y="6664"/>
                    <a:pt x="2840" y="6664"/>
                  </a:cubicBezTo>
                  <a:close/>
                  <a:moveTo>
                    <a:pt x="2849" y="6544"/>
                  </a:moveTo>
                  <a:lnTo>
                    <a:pt x="2849" y="6480"/>
                  </a:lnTo>
                  <a:cubicBezTo>
                    <a:pt x="2849" y="6463"/>
                    <a:pt x="2863" y="6448"/>
                    <a:pt x="2881" y="6448"/>
                  </a:cubicBezTo>
                  <a:cubicBezTo>
                    <a:pt x="2898" y="6448"/>
                    <a:pt x="2913" y="6463"/>
                    <a:pt x="2913" y="6480"/>
                  </a:cubicBezTo>
                  <a:lnTo>
                    <a:pt x="2913" y="6544"/>
                  </a:lnTo>
                  <a:cubicBezTo>
                    <a:pt x="2913" y="6562"/>
                    <a:pt x="2898" y="6576"/>
                    <a:pt x="2881" y="6576"/>
                  </a:cubicBezTo>
                  <a:cubicBezTo>
                    <a:pt x="2863" y="6576"/>
                    <a:pt x="2849" y="6562"/>
                    <a:pt x="2849" y="6544"/>
                  </a:cubicBezTo>
                  <a:close/>
                  <a:moveTo>
                    <a:pt x="2849" y="6352"/>
                  </a:moveTo>
                  <a:lnTo>
                    <a:pt x="2849" y="6288"/>
                  </a:lnTo>
                  <a:cubicBezTo>
                    <a:pt x="2849" y="6271"/>
                    <a:pt x="2863" y="6256"/>
                    <a:pt x="2881" y="6256"/>
                  </a:cubicBezTo>
                  <a:cubicBezTo>
                    <a:pt x="2898" y="6256"/>
                    <a:pt x="2913" y="6271"/>
                    <a:pt x="2913" y="6288"/>
                  </a:cubicBezTo>
                  <a:lnTo>
                    <a:pt x="2913" y="6352"/>
                  </a:lnTo>
                  <a:cubicBezTo>
                    <a:pt x="2913" y="6370"/>
                    <a:pt x="2898" y="6384"/>
                    <a:pt x="2881" y="6384"/>
                  </a:cubicBezTo>
                  <a:cubicBezTo>
                    <a:pt x="2863" y="6384"/>
                    <a:pt x="2849" y="6370"/>
                    <a:pt x="2849" y="6352"/>
                  </a:cubicBezTo>
                  <a:close/>
                  <a:moveTo>
                    <a:pt x="2849" y="6160"/>
                  </a:moveTo>
                  <a:lnTo>
                    <a:pt x="2849" y="6096"/>
                  </a:lnTo>
                  <a:cubicBezTo>
                    <a:pt x="2849" y="6079"/>
                    <a:pt x="2863" y="6064"/>
                    <a:pt x="2881" y="6064"/>
                  </a:cubicBezTo>
                  <a:cubicBezTo>
                    <a:pt x="2898" y="6064"/>
                    <a:pt x="2913" y="6079"/>
                    <a:pt x="2913" y="6096"/>
                  </a:cubicBezTo>
                  <a:lnTo>
                    <a:pt x="2913" y="6160"/>
                  </a:lnTo>
                  <a:cubicBezTo>
                    <a:pt x="2913" y="6178"/>
                    <a:pt x="2898" y="6192"/>
                    <a:pt x="2881" y="6192"/>
                  </a:cubicBezTo>
                  <a:cubicBezTo>
                    <a:pt x="2863" y="6192"/>
                    <a:pt x="2849" y="6178"/>
                    <a:pt x="2849" y="6160"/>
                  </a:cubicBezTo>
                  <a:close/>
                  <a:moveTo>
                    <a:pt x="2849" y="5968"/>
                  </a:moveTo>
                  <a:lnTo>
                    <a:pt x="2849" y="5904"/>
                  </a:lnTo>
                  <a:cubicBezTo>
                    <a:pt x="2849" y="5887"/>
                    <a:pt x="2863" y="5872"/>
                    <a:pt x="2881" y="5872"/>
                  </a:cubicBezTo>
                  <a:cubicBezTo>
                    <a:pt x="2898" y="5872"/>
                    <a:pt x="2913" y="5887"/>
                    <a:pt x="2913" y="5904"/>
                  </a:cubicBezTo>
                  <a:lnTo>
                    <a:pt x="2913" y="5968"/>
                  </a:lnTo>
                  <a:cubicBezTo>
                    <a:pt x="2913" y="5986"/>
                    <a:pt x="2898" y="6000"/>
                    <a:pt x="2881" y="6000"/>
                  </a:cubicBezTo>
                  <a:cubicBezTo>
                    <a:pt x="2863" y="6000"/>
                    <a:pt x="2849" y="5986"/>
                    <a:pt x="2849" y="5968"/>
                  </a:cubicBezTo>
                  <a:close/>
                  <a:moveTo>
                    <a:pt x="2849" y="5776"/>
                  </a:moveTo>
                  <a:lnTo>
                    <a:pt x="2849" y="5712"/>
                  </a:lnTo>
                  <a:cubicBezTo>
                    <a:pt x="2849" y="5695"/>
                    <a:pt x="2863" y="5680"/>
                    <a:pt x="2881" y="5680"/>
                  </a:cubicBezTo>
                  <a:cubicBezTo>
                    <a:pt x="2898" y="5680"/>
                    <a:pt x="2913" y="5695"/>
                    <a:pt x="2913" y="5712"/>
                  </a:cubicBezTo>
                  <a:lnTo>
                    <a:pt x="2913" y="5776"/>
                  </a:lnTo>
                  <a:cubicBezTo>
                    <a:pt x="2913" y="5794"/>
                    <a:pt x="2898" y="5808"/>
                    <a:pt x="2881" y="5808"/>
                  </a:cubicBezTo>
                  <a:cubicBezTo>
                    <a:pt x="2863" y="5808"/>
                    <a:pt x="2849" y="5794"/>
                    <a:pt x="2849" y="5776"/>
                  </a:cubicBezTo>
                  <a:close/>
                  <a:moveTo>
                    <a:pt x="2849" y="5584"/>
                  </a:moveTo>
                  <a:lnTo>
                    <a:pt x="2849" y="5520"/>
                  </a:lnTo>
                  <a:cubicBezTo>
                    <a:pt x="2849" y="5503"/>
                    <a:pt x="2863" y="5488"/>
                    <a:pt x="2881" y="5488"/>
                  </a:cubicBezTo>
                  <a:cubicBezTo>
                    <a:pt x="2898" y="5488"/>
                    <a:pt x="2913" y="5503"/>
                    <a:pt x="2913" y="5520"/>
                  </a:cubicBezTo>
                  <a:lnTo>
                    <a:pt x="2913" y="5584"/>
                  </a:lnTo>
                  <a:cubicBezTo>
                    <a:pt x="2913" y="5602"/>
                    <a:pt x="2898" y="5616"/>
                    <a:pt x="2881" y="5616"/>
                  </a:cubicBezTo>
                  <a:cubicBezTo>
                    <a:pt x="2863" y="5616"/>
                    <a:pt x="2849" y="5602"/>
                    <a:pt x="2849" y="5584"/>
                  </a:cubicBezTo>
                  <a:close/>
                  <a:moveTo>
                    <a:pt x="2849" y="5392"/>
                  </a:moveTo>
                  <a:lnTo>
                    <a:pt x="2849" y="5328"/>
                  </a:lnTo>
                  <a:cubicBezTo>
                    <a:pt x="2849" y="5311"/>
                    <a:pt x="2863" y="5296"/>
                    <a:pt x="2881" y="5296"/>
                  </a:cubicBezTo>
                  <a:cubicBezTo>
                    <a:pt x="2898" y="5296"/>
                    <a:pt x="2913" y="5311"/>
                    <a:pt x="2913" y="5328"/>
                  </a:cubicBezTo>
                  <a:lnTo>
                    <a:pt x="2913" y="5392"/>
                  </a:lnTo>
                  <a:cubicBezTo>
                    <a:pt x="2913" y="5410"/>
                    <a:pt x="2898" y="5424"/>
                    <a:pt x="2881" y="5424"/>
                  </a:cubicBezTo>
                  <a:cubicBezTo>
                    <a:pt x="2863" y="5424"/>
                    <a:pt x="2849" y="5410"/>
                    <a:pt x="2849" y="5392"/>
                  </a:cubicBezTo>
                  <a:close/>
                  <a:moveTo>
                    <a:pt x="2849" y="5200"/>
                  </a:moveTo>
                  <a:lnTo>
                    <a:pt x="2849" y="5136"/>
                  </a:lnTo>
                  <a:cubicBezTo>
                    <a:pt x="2849" y="5119"/>
                    <a:pt x="2863" y="5104"/>
                    <a:pt x="2881" y="5104"/>
                  </a:cubicBezTo>
                  <a:cubicBezTo>
                    <a:pt x="2898" y="5104"/>
                    <a:pt x="2913" y="5119"/>
                    <a:pt x="2913" y="5136"/>
                  </a:cubicBezTo>
                  <a:lnTo>
                    <a:pt x="2913" y="5200"/>
                  </a:lnTo>
                  <a:cubicBezTo>
                    <a:pt x="2913" y="5218"/>
                    <a:pt x="2898" y="5232"/>
                    <a:pt x="2881" y="5232"/>
                  </a:cubicBezTo>
                  <a:cubicBezTo>
                    <a:pt x="2863" y="5232"/>
                    <a:pt x="2849" y="5218"/>
                    <a:pt x="2849" y="5200"/>
                  </a:cubicBezTo>
                  <a:close/>
                  <a:moveTo>
                    <a:pt x="2849" y="5008"/>
                  </a:moveTo>
                  <a:lnTo>
                    <a:pt x="2849" y="4944"/>
                  </a:lnTo>
                  <a:cubicBezTo>
                    <a:pt x="2849" y="4927"/>
                    <a:pt x="2863" y="4912"/>
                    <a:pt x="2881" y="4912"/>
                  </a:cubicBezTo>
                  <a:cubicBezTo>
                    <a:pt x="2898" y="4912"/>
                    <a:pt x="2913" y="4927"/>
                    <a:pt x="2913" y="4944"/>
                  </a:cubicBezTo>
                  <a:lnTo>
                    <a:pt x="2913" y="5008"/>
                  </a:lnTo>
                  <a:cubicBezTo>
                    <a:pt x="2913" y="5026"/>
                    <a:pt x="2898" y="5040"/>
                    <a:pt x="2881" y="5040"/>
                  </a:cubicBezTo>
                  <a:cubicBezTo>
                    <a:pt x="2863" y="5040"/>
                    <a:pt x="2849" y="5026"/>
                    <a:pt x="2849" y="5008"/>
                  </a:cubicBezTo>
                  <a:close/>
                  <a:moveTo>
                    <a:pt x="2849" y="4816"/>
                  </a:moveTo>
                  <a:lnTo>
                    <a:pt x="2849" y="4752"/>
                  </a:lnTo>
                  <a:cubicBezTo>
                    <a:pt x="2849" y="4735"/>
                    <a:pt x="2863" y="4720"/>
                    <a:pt x="2881" y="4720"/>
                  </a:cubicBezTo>
                  <a:cubicBezTo>
                    <a:pt x="2898" y="4720"/>
                    <a:pt x="2913" y="4735"/>
                    <a:pt x="2913" y="4752"/>
                  </a:cubicBezTo>
                  <a:lnTo>
                    <a:pt x="2913" y="4816"/>
                  </a:lnTo>
                  <a:cubicBezTo>
                    <a:pt x="2913" y="4834"/>
                    <a:pt x="2898" y="4848"/>
                    <a:pt x="2881" y="4848"/>
                  </a:cubicBezTo>
                  <a:cubicBezTo>
                    <a:pt x="2863" y="4848"/>
                    <a:pt x="2849" y="4834"/>
                    <a:pt x="2849" y="4816"/>
                  </a:cubicBezTo>
                  <a:close/>
                  <a:moveTo>
                    <a:pt x="2849" y="4624"/>
                  </a:moveTo>
                  <a:lnTo>
                    <a:pt x="2849" y="4560"/>
                  </a:lnTo>
                  <a:cubicBezTo>
                    <a:pt x="2849" y="4543"/>
                    <a:pt x="2863" y="4528"/>
                    <a:pt x="2881" y="4528"/>
                  </a:cubicBezTo>
                  <a:cubicBezTo>
                    <a:pt x="2898" y="4528"/>
                    <a:pt x="2913" y="4543"/>
                    <a:pt x="2913" y="4560"/>
                  </a:cubicBezTo>
                  <a:lnTo>
                    <a:pt x="2913" y="4624"/>
                  </a:lnTo>
                  <a:cubicBezTo>
                    <a:pt x="2913" y="4642"/>
                    <a:pt x="2898" y="4656"/>
                    <a:pt x="2881" y="4656"/>
                  </a:cubicBezTo>
                  <a:cubicBezTo>
                    <a:pt x="2863" y="4656"/>
                    <a:pt x="2849" y="4642"/>
                    <a:pt x="2849" y="4624"/>
                  </a:cubicBezTo>
                  <a:close/>
                  <a:moveTo>
                    <a:pt x="2849" y="4432"/>
                  </a:moveTo>
                  <a:lnTo>
                    <a:pt x="2849" y="4368"/>
                  </a:lnTo>
                  <a:cubicBezTo>
                    <a:pt x="2849" y="4351"/>
                    <a:pt x="2863" y="4336"/>
                    <a:pt x="2881" y="4336"/>
                  </a:cubicBezTo>
                  <a:cubicBezTo>
                    <a:pt x="2898" y="4336"/>
                    <a:pt x="2913" y="4351"/>
                    <a:pt x="2913" y="4368"/>
                  </a:cubicBezTo>
                  <a:lnTo>
                    <a:pt x="2913" y="4432"/>
                  </a:lnTo>
                  <a:cubicBezTo>
                    <a:pt x="2913" y="4450"/>
                    <a:pt x="2898" y="4464"/>
                    <a:pt x="2881" y="4464"/>
                  </a:cubicBezTo>
                  <a:cubicBezTo>
                    <a:pt x="2863" y="4464"/>
                    <a:pt x="2849" y="4450"/>
                    <a:pt x="2849" y="4432"/>
                  </a:cubicBezTo>
                  <a:close/>
                  <a:moveTo>
                    <a:pt x="2849" y="4240"/>
                  </a:moveTo>
                  <a:lnTo>
                    <a:pt x="2849" y="4176"/>
                  </a:lnTo>
                  <a:cubicBezTo>
                    <a:pt x="2849" y="4159"/>
                    <a:pt x="2863" y="4144"/>
                    <a:pt x="2881" y="4144"/>
                  </a:cubicBezTo>
                  <a:cubicBezTo>
                    <a:pt x="2898" y="4144"/>
                    <a:pt x="2913" y="4159"/>
                    <a:pt x="2913" y="4176"/>
                  </a:cubicBezTo>
                  <a:lnTo>
                    <a:pt x="2913" y="4240"/>
                  </a:lnTo>
                  <a:cubicBezTo>
                    <a:pt x="2913" y="4258"/>
                    <a:pt x="2898" y="4272"/>
                    <a:pt x="2881" y="4272"/>
                  </a:cubicBezTo>
                  <a:cubicBezTo>
                    <a:pt x="2863" y="4272"/>
                    <a:pt x="2849" y="4258"/>
                    <a:pt x="2849" y="4240"/>
                  </a:cubicBezTo>
                  <a:close/>
                  <a:moveTo>
                    <a:pt x="2849" y="4048"/>
                  </a:moveTo>
                  <a:lnTo>
                    <a:pt x="2849" y="3984"/>
                  </a:lnTo>
                  <a:cubicBezTo>
                    <a:pt x="2849" y="3967"/>
                    <a:pt x="2863" y="3952"/>
                    <a:pt x="2881" y="3952"/>
                  </a:cubicBezTo>
                  <a:cubicBezTo>
                    <a:pt x="2898" y="3952"/>
                    <a:pt x="2913" y="3967"/>
                    <a:pt x="2913" y="3984"/>
                  </a:cubicBezTo>
                  <a:lnTo>
                    <a:pt x="2913" y="4048"/>
                  </a:lnTo>
                  <a:cubicBezTo>
                    <a:pt x="2913" y="4066"/>
                    <a:pt x="2898" y="4080"/>
                    <a:pt x="2881" y="4080"/>
                  </a:cubicBezTo>
                  <a:cubicBezTo>
                    <a:pt x="2863" y="4080"/>
                    <a:pt x="2849" y="4066"/>
                    <a:pt x="2849" y="4048"/>
                  </a:cubicBezTo>
                  <a:close/>
                  <a:moveTo>
                    <a:pt x="2849" y="3856"/>
                  </a:moveTo>
                  <a:lnTo>
                    <a:pt x="2849" y="3792"/>
                  </a:lnTo>
                  <a:cubicBezTo>
                    <a:pt x="2849" y="3775"/>
                    <a:pt x="2863" y="3760"/>
                    <a:pt x="2881" y="3760"/>
                  </a:cubicBezTo>
                  <a:cubicBezTo>
                    <a:pt x="2898" y="3760"/>
                    <a:pt x="2913" y="3775"/>
                    <a:pt x="2913" y="3792"/>
                  </a:cubicBezTo>
                  <a:lnTo>
                    <a:pt x="2913" y="3856"/>
                  </a:lnTo>
                  <a:cubicBezTo>
                    <a:pt x="2913" y="3874"/>
                    <a:pt x="2898" y="3888"/>
                    <a:pt x="2881" y="3888"/>
                  </a:cubicBezTo>
                  <a:cubicBezTo>
                    <a:pt x="2863" y="3888"/>
                    <a:pt x="2849" y="3874"/>
                    <a:pt x="2849" y="3856"/>
                  </a:cubicBezTo>
                  <a:close/>
                  <a:moveTo>
                    <a:pt x="2849" y="3664"/>
                  </a:moveTo>
                  <a:lnTo>
                    <a:pt x="2849" y="3600"/>
                  </a:lnTo>
                  <a:cubicBezTo>
                    <a:pt x="2849" y="3583"/>
                    <a:pt x="2863" y="3568"/>
                    <a:pt x="2881" y="3568"/>
                  </a:cubicBezTo>
                  <a:cubicBezTo>
                    <a:pt x="2898" y="3568"/>
                    <a:pt x="2913" y="3583"/>
                    <a:pt x="2913" y="3600"/>
                  </a:cubicBezTo>
                  <a:lnTo>
                    <a:pt x="2913" y="3664"/>
                  </a:lnTo>
                  <a:cubicBezTo>
                    <a:pt x="2913" y="3682"/>
                    <a:pt x="2898" y="3696"/>
                    <a:pt x="2881" y="3696"/>
                  </a:cubicBezTo>
                  <a:cubicBezTo>
                    <a:pt x="2863" y="3696"/>
                    <a:pt x="2849" y="3682"/>
                    <a:pt x="2849" y="3664"/>
                  </a:cubicBezTo>
                  <a:close/>
                  <a:moveTo>
                    <a:pt x="2849" y="3472"/>
                  </a:moveTo>
                  <a:lnTo>
                    <a:pt x="2849" y="3408"/>
                  </a:lnTo>
                  <a:cubicBezTo>
                    <a:pt x="2849" y="3391"/>
                    <a:pt x="2863" y="3376"/>
                    <a:pt x="2881" y="3376"/>
                  </a:cubicBezTo>
                  <a:cubicBezTo>
                    <a:pt x="2898" y="3376"/>
                    <a:pt x="2913" y="3391"/>
                    <a:pt x="2913" y="3408"/>
                  </a:cubicBezTo>
                  <a:lnTo>
                    <a:pt x="2913" y="3472"/>
                  </a:lnTo>
                  <a:cubicBezTo>
                    <a:pt x="2913" y="3490"/>
                    <a:pt x="2898" y="3504"/>
                    <a:pt x="2881" y="3504"/>
                  </a:cubicBezTo>
                  <a:cubicBezTo>
                    <a:pt x="2863" y="3504"/>
                    <a:pt x="2849" y="3490"/>
                    <a:pt x="2849" y="3472"/>
                  </a:cubicBezTo>
                  <a:close/>
                  <a:moveTo>
                    <a:pt x="2849" y="3280"/>
                  </a:moveTo>
                  <a:lnTo>
                    <a:pt x="2849" y="3216"/>
                  </a:lnTo>
                  <a:cubicBezTo>
                    <a:pt x="2849" y="3199"/>
                    <a:pt x="2863" y="3184"/>
                    <a:pt x="2881" y="3184"/>
                  </a:cubicBezTo>
                  <a:cubicBezTo>
                    <a:pt x="2898" y="3184"/>
                    <a:pt x="2913" y="3199"/>
                    <a:pt x="2913" y="3216"/>
                  </a:cubicBezTo>
                  <a:lnTo>
                    <a:pt x="2913" y="3280"/>
                  </a:lnTo>
                  <a:cubicBezTo>
                    <a:pt x="2913" y="3298"/>
                    <a:pt x="2898" y="3312"/>
                    <a:pt x="2881" y="3312"/>
                  </a:cubicBezTo>
                  <a:cubicBezTo>
                    <a:pt x="2863" y="3312"/>
                    <a:pt x="2849" y="3298"/>
                    <a:pt x="2849" y="3280"/>
                  </a:cubicBezTo>
                  <a:close/>
                  <a:moveTo>
                    <a:pt x="2849" y="3088"/>
                  </a:moveTo>
                  <a:lnTo>
                    <a:pt x="2849" y="3024"/>
                  </a:lnTo>
                  <a:cubicBezTo>
                    <a:pt x="2849" y="3007"/>
                    <a:pt x="2863" y="2992"/>
                    <a:pt x="2881" y="2992"/>
                  </a:cubicBezTo>
                  <a:cubicBezTo>
                    <a:pt x="2898" y="2992"/>
                    <a:pt x="2913" y="3007"/>
                    <a:pt x="2913" y="3024"/>
                  </a:cubicBezTo>
                  <a:lnTo>
                    <a:pt x="2913" y="3088"/>
                  </a:lnTo>
                  <a:cubicBezTo>
                    <a:pt x="2913" y="3106"/>
                    <a:pt x="2898" y="3120"/>
                    <a:pt x="2881" y="3120"/>
                  </a:cubicBezTo>
                  <a:cubicBezTo>
                    <a:pt x="2863" y="3120"/>
                    <a:pt x="2849" y="3106"/>
                    <a:pt x="2849" y="3088"/>
                  </a:cubicBezTo>
                  <a:close/>
                  <a:moveTo>
                    <a:pt x="2849" y="2896"/>
                  </a:moveTo>
                  <a:lnTo>
                    <a:pt x="2849" y="2832"/>
                  </a:lnTo>
                  <a:cubicBezTo>
                    <a:pt x="2849" y="2815"/>
                    <a:pt x="2863" y="2800"/>
                    <a:pt x="2881" y="2800"/>
                  </a:cubicBezTo>
                  <a:cubicBezTo>
                    <a:pt x="2898" y="2800"/>
                    <a:pt x="2913" y="2815"/>
                    <a:pt x="2913" y="2832"/>
                  </a:cubicBezTo>
                  <a:lnTo>
                    <a:pt x="2913" y="2896"/>
                  </a:lnTo>
                  <a:cubicBezTo>
                    <a:pt x="2913" y="2914"/>
                    <a:pt x="2898" y="2928"/>
                    <a:pt x="2881" y="2928"/>
                  </a:cubicBezTo>
                  <a:cubicBezTo>
                    <a:pt x="2863" y="2928"/>
                    <a:pt x="2849" y="2914"/>
                    <a:pt x="2849" y="2896"/>
                  </a:cubicBezTo>
                  <a:close/>
                  <a:moveTo>
                    <a:pt x="2849" y="2704"/>
                  </a:moveTo>
                  <a:lnTo>
                    <a:pt x="2849" y="2640"/>
                  </a:lnTo>
                  <a:cubicBezTo>
                    <a:pt x="2849" y="2623"/>
                    <a:pt x="2863" y="2608"/>
                    <a:pt x="2881" y="2608"/>
                  </a:cubicBezTo>
                  <a:cubicBezTo>
                    <a:pt x="2898" y="2608"/>
                    <a:pt x="2913" y="2623"/>
                    <a:pt x="2913" y="2640"/>
                  </a:cubicBezTo>
                  <a:lnTo>
                    <a:pt x="2913" y="2704"/>
                  </a:lnTo>
                  <a:cubicBezTo>
                    <a:pt x="2913" y="2722"/>
                    <a:pt x="2898" y="2736"/>
                    <a:pt x="2881" y="2736"/>
                  </a:cubicBezTo>
                  <a:cubicBezTo>
                    <a:pt x="2863" y="2736"/>
                    <a:pt x="2849" y="2722"/>
                    <a:pt x="2849" y="2704"/>
                  </a:cubicBezTo>
                  <a:close/>
                  <a:moveTo>
                    <a:pt x="2849" y="2512"/>
                  </a:moveTo>
                  <a:lnTo>
                    <a:pt x="2849" y="2448"/>
                  </a:lnTo>
                  <a:cubicBezTo>
                    <a:pt x="2849" y="2431"/>
                    <a:pt x="2863" y="2416"/>
                    <a:pt x="2881" y="2416"/>
                  </a:cubicBezTo>
                  <a:cubicBezTo>
                    <a:pt x="2898" y="2416"/>
                    <a:pt x="2913" y="2431"/>
                    <a:pt x="2913" y="2448"/>
                  </a:cubicBezTo>
                  <a:lnTo>
                    <a:pt x="2913" y="2512"/>
                  </a:lnTo>
                  <a:cubicBezTo>
                    <a:pt x="2913" y="2530"/>
                    <a:pt x="2898" y="2544"/>
                    <a:pt x="2881" y="2544"/>
                  </a:cubicBezTo>
                  <a:cubicBezTo>
                    <a:pt x="2863" y="2544"/>
                    <a:pt x="2849" y="2530"/>
                    <a:pt x="2849" y="2512"/>
                  </a:cubicBezTo>
                  <a:close/>
                  <a:moveTo>
                    <a:pt x="2849" y="2320"/>
                  </a:moveTo>
                  <a:lnTo>
                    <a:pt x="2849" y="2256"/>
                  </a:lnTo>
                  <a:cubicBezTo>
                    <a:pt x="2849" y="2239"/>
                    <a:pt x="2863" y="2224"/>
                    <a:pt x="2881" y="2224"/>
                  </a:cubicBezTo>
                  <a:cubicBezTo>
                    <a:pt x="2898" y="2224"/>
                    <a:pt x="2913" y="2239"/>
                    <a:pt x="2913" y="2256"/>
                  </a:cubicBezTo>
                  <a:lnTo>
                    <a:pt x="2913" y="2320"/>
                  </a:lnTo>
                  <a:cubicBezTo>
                    <a:pt x="2913" y="2338"/>
                    <a:pt x="2898" y="2352"/>
                    <a:pt x="2881" y="2352"/>
                  </a:cubicBezTo>
                  <a:cubicBezTo>
                    <a:pt x="2863" y="2352"/>
                    <a:pt x="2849" y="2338"/>
                    <a:pt x="2849" y="2320"/>
                  </a:cubicBezTo>
                  <a:close/>
                  <a:moveTo>
                    <a:pt x="2849" y="2128"/>
                  </a:moveTo>
                  <a:lnTo>
                    <a:pt x="2849" y="2064"/>
                  </a:lnTo>
                  <a:cubicBezTo>
                    <a:pt x="2849" y="2047"/>
                    <a:pt x="2863" y="2032"/>
                    <a:pt x="2881" y="2032"/>
                  </a:cubicBezTo>
                  <a:cubicBezTo>
                    <a:pt x="2898" y="2032"/>
                    <a:pt x="2913" y="2047"/>
                    <a:pt x="2913" y="2064"/>
                  </a:cubicBezTo>
                  <a:lnTo>
                    <a:pt x="2913" y="2128"/>
                  </a:lnTo>
                  <a:cubicBezTo>
                    <a:pt x="2913" y="2146"/>
                    <a:pt x="2898" y="2160"/>
                    <a:pt x="2881" y="2160"/>
                  </a:cubicBezTo>
                  <a:cubicBezTo>
                    <a:pt x="2863" y="2160"/>
                    <a:pt x="2849" y="2146"/>
                    <a:pt x="2849" y="2128"/>
                  </a:cubicBezTo>
                  <a:close/>
                  <a:moveTo>
                    <a:pt x="2849" y="1936"/>
                  </a:moveTo>
                  <a:lnTo>
                    <a:pt x="2849" y="1872"/>
                  </a:lnTo>
                  <a:cubicBezTo>
                    <a:pt x="2849" y="1855"/>
                    <a:pt x="2863" y="1840"/>
                    <a:pt x="2881" y="1840"/>
                  </a:cubicBezTo>
                  <a:cubicBezTo>
                    <a:pt x="2898" y="1840"/>
                    <a:pt x="2913" y="1855"/>
                    <a:pt x="2913" y="1872"/>
                  </a:cubicBezTo>
                  <a:lnTo>
                    <a:pt x="2913" y="1936"/>
                  </a:lnTo>
                  <a:cubicBezTo>
                    <a:pt x="2913" y="1954"/>
                    <a:pt x="2898" y="1968"/>
                    <a:pt x="2881" y="1968"/>
                  </a:cubicBezTo>
                  <a:cubicBezTo>
                    <a:pt x="2863" y="1968"/>
                    <a:pt x="2849" y="1954"/>
                    <a:pt x="2849" y="1936"/>
                  </a:cubicBezTo>
                  <a:close/>
                  <a:moveTo>
                    <a:pt x="2849" y="1744"/>
                  </a:moveTo>
                  <a:lnTo>
                    <a:pt x="2849" y="1680"/>
                  </a:lnTo>
                  <a:cubicBezTo>
                    <a:pt x="2849" y="1663"/>
                    <a:pt x="2863" y="1648"/>
                    <a:pt x="2881" y="1648"/>
                  </a:cubicBezTo>
                  <a:cubicBezTo>
                    <a:pt x="2898" y="1648"/>
                    <a:pt x="2913" y="1663"/>
                    <a:pt x="2913" y="1680"/>
                  </a:cubicBezTo>
                  <a:lnTo>
                    <a:pt x="2913" y="1744"/>
                  </a:lnTo>
                  <a:cubicBezTo>
                    <a:pt x="2913" y="1762"/>
                    <a:pt x="2898" y="1776"/>
                    <a:pt x="2881" y="1776"/>
                  </a:cubicBezTo>
                  <a:cubicBezTo>
                    <a:pt x="2863" y="1776"/>
                    <a:pt x="2849" y="1762"/>
                    <a:pt x="2849" y="1744"/>
                  </a:cubicBezTo>
                  <a:close/>
                  <a:moveTo>
                    <a:pt x="2849" y="1552"/>
                  </a:moveTo>
                  <a:lnTo>
                    <a:pt x="2849" y="1488"/>
                  </a:lnTo>
                  <a:cubicBezTo>
                    <a:pt x="2849" y="1471"/>
                    <a:pt x="2863" y="1456"/>
                    <a:pt x="2881" y="1456"/>
                  </a:cubicBezTo>
                  <a:cubicBezTo>
                    <a:pt x="2898" y="1456"/>
                    <a:pt x="2913" y="1471"/>
                    <a:pt x="2913" y="1488"/>
                  </a:cubicBezTo>
                  <a:lnTo>
                    <a:pt x="2913" y="1552"/>
                  </a:lnTo>
                  <a:cubicBezTo>
                    <a:pt x="2913" y="1570"/>
                    <a:pt x="2898" y="1584"/>
                    <a:pt x="2881" y="1584"/>
                  </a:cubicBezTo>
                  <a:cubicBezTo>
                    <a:pt x="2863" y="1584"/>
                    <a:pt x="2849" y="1570"/>
                    <a:pt x="2849" y="1552"/>
                  </a:cubicBezTo>
                  <a:close/>
                  <a:moveTo>
                    <a:pt x="2849" y="1360"/>
                  </a:moveTo>
                  <a:lnTo>
                    <a:pt x="2849" y="1296"/>
                  </a:lnTo>
                  <a:cubicBezTo>
                    <a:pt x="2849" y="1279"/>
                    <a:pt x="2863" y="1264"/>
                    <a:pt x="2881" y="1264"/>
                  </a:cubicBezTo>
                  <a:cubicBezTo>
                    <a:pt x="2898" y="1264"/>
                    <a:pt x="2913" y="1279"/>
                    <a:pt x="2913" y="1296"/>
                  </a:cubicBezTo>
                  <a:lnTo>
                    <a:pt x="2913" y="1360"/>
                  </a:lnTo>
                  <a:cubicBezTo>
                    <a:pt x="2913" y="1378"/>
                    <a:pt x="2898" y="1392"/>
                    <a:pt x="2881" y="1392"/>
                  </a:cubicBezTo>
                  <a:cubicBezTo>
                    <a:pt x="2863" y="1392"/>
                    <a:pt x="2849" y="1378"/>
                    <a:pt x="2849" y="1360"/>
                  </a:cubicBezTo>
                  <a:close/>
                  <a:moveTo>
                    <a:pt x="2849" y="1168"/>
                  </a:moveTo>
                  <a:lnTo>
                    <a:pt x="2849" y="1104"/>
                  </a:lnTo>
                  <a:cubicBezTo>
                    <a:pt x="2849" y="1087"/>
                    <a:pt x="2863" y="1072"/>
                    <a:pt x="2881" y="1072"/>
                  </a:cubicBezTo>
                  <a:cubicBezTo>
                    <a:pt x="2898" y="1072"/>
                    <a:pt x="2913" y="1087"/>
                    <a:pt x="2913" y="1104"/>
                  </a:cubicBezTo>
                  <a:lnTo>
                    <a:pt x="2913" y="1168"/>
                  </a:lnTo>
                  <a:cubicBezTo>
                    <a:pt x="2913" y="1186"/>
                    <a:pt x="2898" y="1200"/>
                    <a:pt x="2881" y="1200"/>
                  </a:cubicBezTo>
                  <a:cubicBezTo>
                    <a:pt x="2863" y="1200"/>
                    <a:pt x="2849" y="1186"/>
                    <a:pt x="2849" y="1168"/>
                  </a:cubicBezTo>
                  <a:close/>
                  <a:moveTo>
                    <a:pt x="2849" y="976"/>
                  </a:moveTo>
                  <a:lnTo>
                    <a:pt x="2849" y="912"/>
                  </a:lnTo>
                  <a:cubicBezTo>
                    <a:pt x="2849" y="895"/>
                    <a:pt x="2863" y="880"/>
                    <a:pt x="2881" y="880"/>
                  </a:cubicBezTo>
                  <a:cubicBezTo>
                    <a:pt x="2898" y="880"/>
                    <a:pt x="2913" y="895"/>
                    <a:pt x="2913" y="912"/>
                  </a:cubicBezTo>
                  <a:lnTo>
                    <a:pt x="2913" y="976"/>
                  </a:lnTo>
                  <a:cubicBezTo>
                    <a:pt x="2913" y="994"/>
                    <a:pt x="2898" y="1008"/>
                    <a:pt x="2881" y="1008"/>
                  </a:cubicBezTo>
                  <a:cubicBezTo>
                    <a:pt x="2863" y="1008"/>
                    <a:pt x="2849" y="994"/>
                    <a:pt x="2849" y="976"/>
                  </a:cubicBezTo>
                  <a:close/>
                  <a:moveTo>
                    <a:pt x="2849" y="784"/>
                  </a:moveTo>
                  <a:lnTo>
                    <a:pt x="2849" y="720"/>
                  </a:lnTo>
                  <a:cubicBezTo>
                    <a:pt x="2849" y="703"/>
                    <a:pt x="2863" y="688"/>
                    <a:pt x="2881" y="688"/>
                  </a:cubicBezTo>
                  <a:cubicBezTo>
                    <a:pt x="2898" y="688"/>
                    <a:pt x="2913" y="703"/>
                    <a:pt x="2913" y="720"/>
                  </a:cubicBezTo>
                  <a:lnTo>
                    <a:pt x="2913" y="784"/>
                  </a:lnTo>
                  <a:cubicBezTo>
                    <a:pt x="2913" y="802"/>
                    <a:pt x="2898" y="816"/>
                    <a:pt x="2881" y="816"/>
                  </a:cubicBezTo>
                  <a:cubicBezTo>
                    <a:pt x="2863" y="816"/>
                    <a:pt x="2849" y="802"/>
                    <a:pt x="2849" y="784"/>
                  </a:cubicBezTo>
                  <a:close/>
                  <a:moveTo>
                    <a:pt x="2849" y="592"/>
                  </a:moveTo>
                  <a:lnTo>
                    <a:pt x="2849" y="528"/>
                  </a:lnTo>
                  <a:cubicBezTo>
                    <a:pt x="2849" y="511"/>
                    <a:pt x="2863" y="496"/>
                    <a:pt x="2881" y="496"/>
                  </a:cubicBezTo>
                  <a:cubicBezTo>
                    <a:pt x="2898" y="496"/>
                    <a:pt x="2913" y="511"/>
                    <a:pt x="2913" y="528"/>
                  </a:cubicBezTo>
                  <a:lnTo>
                    <a:pt x="2913" y="592"/>
                  </a:lnTo>
                  <a:cubicBezTo>
                    <a:pt x="2913" y="610"/>
                    <a:pt x="2898" y="624"/>
                    <a:pt x="2881" y="624"/>
                  </a:cubicBezTo>
                  <a:cubicBezTo>
                    <a:pt x="2863" y="624"/>
                    <a:pt x="2849" y="610"/>
                    <a:pt x="2849" y="592"/>
                  </a:cubicBezTo>
                  <a:close/>
                  <a:moveTo>
                    <a:pt x="2849" y="400"/>
                  </a:moveTo>
                  <a:lnTo>
                    <a:pt x="2849" y="336"/>
                  </a:lnTo>
                  <a:cubicBezTo>
                    <a:pt x="2849" y="319"/>
                    <a:pt x="2863" y="304"/>
                    <a:pt x="2881" y="304"/>
                  </a:cubicBezTo>
                  <a:cubicBezTo>
                    <a:pt x="2898" y="304"/>
                    <a:pt x="2913" y="319"/>
                    <a:pt x="2913" y="336"/>
                  </a:cubicBezTo>
                  <a:lnTo>
                    <a:pt x="2913" y="400"/>
                  </a:lnTo>
                  <a:cubicBezTo>
                    <a:pt x="2913" y="418"/>
                    <a:pt x="2898" y="432"/>
                    <a:pt x="2881" y="432"/>
                  </a:cubicBezTo>
                  <a:cubicBezTo>
                    <a:pt x="2863" y="432"/>
                    <a:pt x="2849" y="418"/>
                    <a:pt x="2849" y="400"/>
                  </a:cubicBezTo>
                  <a:close/>
                  <a:moveTo>
                    <a:pt x="2849" y="208"/>
                  </a:moveTo>
                  <a:lnTo>
                    <a:pt x="2849" y="144"/>
                  </a:lnTo>
                  <a:cubicBezTo>
                    <a:pt x="2849" y="127"/>
                    <a:pt x="2863" y="112"/>
                    <a:pt x="2881" y="112"/>
                  </a:cubicBezTo>
                  <a:cubicBezTo>
                    <a:pt x="2898" y="112"/>
                    <a:pt x="2913" y="127"/>
                    <a:pt x="2913" y="144"/>
                  </a:cubicBezTo>
                  <a:lnTo>
                    <a:pt x="2913" y="208"/>
                  </a:lnTo>
                  <a:cubicBezTo>
                    <a:pt x="2913" y="226"/>
                    <a:pt x="2898" y="240"/>
                    <a:pt x="2881" y="240"/>
                  </a:cubicBezTo>
                  <a:cubicBezTo>
                    <a:pt x="2863" y="240"/>
                    <a:pt x="2849" y="226"/>
                    <a:pt x="2849" y="208"/>
                  </a:cubicBezTo>
                  <a:close/>
                  <a:moveTo>
                    <a:pt x="2865" y="64"/>
                  </a:moveTo>
                  <a:lnTo>
                    <a:pt x="2801" y="64"/>
                  </a:lnTo>
                  <a:cubicBezTo>
                    <a:pt x="2783" y="64"/>
                    <a:pt x="2769" y="50"/>
                    <a:pt x="2769" y="32"/>
                  </a:cubicBezTo>
                  <a:cubicBezTo>
                    <a:pt x="2769" y="14"/>
                    <a:pt x="2783" y="0"/>
                    <a:pt x="2801" y="0"/>
                  </a:cubicBezTo>
                  <a:lnTo>
                    <a:pt x="2865" y="0"/>
                  </a:lnTo>
                  <a:cubicBezTo>
                    <a:pt x="2883" y="0"/>
                    <a:pt x="2897" y="14"/>
                    <a:pt x="2897" y="32"/>
                  </a:cubicBezTo>
                  <a:cubicBezTo>
                    <a:pt x="2897" y="50"/>
                    <a:pt x="2883" y="64"/>
                    <a:pt x="2865" y="64"/>
                  </a:cubicBezTo>
                  <a:close/>
                  <a:moveTo>
                    <a:pt x="2673" y="64"/>
                  </a:moveTo>
                  <a:lnTo>
                    <a:pt x="2609" y="64"/>
                  </a:lnTo>
                  <a:cubicBezTo>
                    <a:pt x="2591" y="64"/>
                    <a:pt x="2577" y="50"/>
                    <a:pt x="2577" y="32"/>
                  </a:cubicBezTo>
                  <a:cubicBezTo>
                    <a:pt x="2577" y="14"/>
                    <a:pt x="2591" y="0"/>
                    <a:pt x="2609" y="0"/>
                  </a:cubicBezTo>
                  <a:lnTo>
                    <a:pt x="2673" y="0"/>
                  </a:lnTo>
                  <a:cubicBezTo>
                    <a:pt x="2691" y="0"/>
                    <a:pt x="2705" y="14"/>
                    <a:pt x="2705" y="32"/>
                  </a:cubicBezTo>
                  <a:cubicBezTo>
                    <a:pt x="2705" y="50"/>
                    <a:pt x="2691" y="64"/>
                    <a:pt x="2673" y="64"/>
                  </a:cubicBezTo>
                  <a:close/>
                  <a:moveTo>
                    <a:pt x="2481" y="64"/>
                  </a:moveTo>
                  <a:lnTo>
                    <a:pt x="2417" y="64"/>
                  </a:lnTo>
                  <a:cubicBezTo>
                    <a:pt x="2399" y="64"/>
                    <a:pt x="2385" y="50"/>
                    <a:pt x="2385" y="32"/>
                  </a:cubicBezTo>
                  <a:cubicBezTo>
                    <a:pt x="2385" y="14"/>
                    <a:pt x="2399" y="0"/>
                    <a:pt x="2417" y="0"/>
                  </a:cubicBezTo>
                  <a:lnTo>
                    <a:pt x="2481" y="0"/>
                  </a:lnTo>
                  <a:cubicBezTo>
                    <a:pt x="2499" y="0"/>
                    <a:pt x="2513" y="14"/>
                    <a:pt x="2513" y="32"/>
                  </a:cubicBezTo>
                  <a:cubicBezTo>
                    <a:pt x="2513" y="50"/>
                    <a:pt x="2499" y="64"/>
                    <a:pt x="2481" y="64"/>
                  </a:cubicBezTo>
                  <a:close/>
                  <a:moveTo>
                    <a:pt x="2289" y="64"/>
                  </a:moveTo>
                  <a:lnTo>
                    <a:pt x="2225" y="64"/>
                  </a:lnTo>
                  <a:cubicBezTo>
                    <a:pt x="2207" y="64"/>
                    <a:pt x="2193" y="50"/>
                    <a:pt x="2193" y="32"/>
                  </a:cubicBezTo>
                  <a:cubicBezTo>
                    <a:pt x="2193" y="14"/>
                    <a:pt x="2207" y="0"/>
                    <a:pt x="2225" y="0"/>
                  </a:cubicBezTo>
                  <a:lnTo>
                    <a:pt x="2289" y="0"/>
                  </a:lnTo>
                  <a:cubicBezTo>
                    <a:pt x="2307" y="0"/>
                    <a:pt x="2321" y="14"/>
                    <a:pt x="2321" y="32"/>
                  </a:cubicBezTo>
                  <a:cubicBezTo>
                    <a:pt x="2321" y="50"/>
                    <a:pt x="2307" y="64"/>
                    <a:pt x="2289" y="64"/>
                  </a:cubicBezTo>
                  <a:close/>
                  <a:moveTo>
                    <a:pt x="2097" y="64"/>
                  </a:moveTo>
                  <a:lnTo>
                    <a:pt x="2033" y="64"/>
                  </a:lnTo>
                  <a:cubicBezTo>
                    <a:pt x="2015" y="64"/>
                    <a:pt x="2001" y="50"/>
                    <a:pt x="2001" y="32"/>
                  </a:cubicBezTo>
                  <a:cubicBezTo>
                    <a:pt x="2001" y="14"/>
                    <a:pt x="2015" y="0"/>
                    <a:pt x="2033" y="0"/>
                  </a:cubicBezTo>
                  <a:lnTo>
                    <a:pt x="2097" y="0"/>
                  </a:lnTo>
                  <a:cubicBezTo>
                    <a:pt x="2115" y="0"/>
                    <a:pt x="2129" y="14"/>
                    <a:pt x="2129" y="32"/>
                  </a:cubicBezTo>
                  <a:cubicBezTo>
                    <a:pt x="2129" y="50"/>
                    <a:pt x="2115" y="64"/>
                    <a:pt x="2097" y="64"/>
                  </a:cubicBezTo>
                  <a:close/>
                  <a:moveTo>
                    <a:pt x="1905" y="64"/>
                  </a:moveTo>
                  <a:lnTo>
                    <a:pt x="1841" y="64"/>
                  </a:lnTo>
                  <a:cubicBezTo>
                    <a:pt x="1823" y="64"/>
                    <a:pt x="1809" y="50"/>
                    <a:pt x="1809" y="32"/>
                  </a:cubicBezTo>
                  <a:cubicBezTo>
                    <a:pt x="1809" y="14"/>
                    <a:pt x="1823" y="0"/>
                    <a:pt x="1841" y="0"/>
                  </a:cubicBezTo>
                  <a:lnTo>
                    <a:pt x="1905" y="0"/>
                  </a:lnTo>
                  <a:cubicBezTo>
                    <a:pt x="1923" y="0"/>
                    <a:pt x="1937" y="14"/>
                    <a:pt x="1937" y="32"/>
                  </a:cubicBezTo>
                  <a:cubicBezTo>
                    <a:pt x="1937" y="50"/>
                    <a:pt x="1923" y="64"/>
                    <a:pt x="1905" y="64"/>
                  </a:cubicBezTo>
                  <a:close/>
                  <a:moveTo>
                    <a:pt x="1713" y="64"/>
                  </a:moveTo>
                  <a:lnTo>
                    <a:pt x="1649" y="64"/>
                  </a:lnTo>
                  <a:cubicBezTo>
                    <a:pt x="1631" y="64"/>
                    <a:pt x="1617" y="50"/>
                    <a:pt x="1617" y="32"/>
                  </a:cubicBezTo>
                  <a:cubicBezTo>
                    <a:pt x="1617" y="14"/>
                    <a:pt x="1631" y="0"/>
                    <a:pt x="1649" y="0"/>
                  </a:cubicBezTo>
                  <a:lnTo>
                    <a:pt x="1713" y="0"/>
                  </a:lnTo>
                  <a:cubicBezTo>
                    <a:pt x="1731" y="0"/>
                    <a:pt x="1745" y="14"/>
                    <a:pt x="1745" y="32"/>
                  </a:cubicBezTo>
                  <a:cubicBezTo>
                    <a:pt x="1745" y="50"/>
                    <a:pt x="1731" y="64"/>
                    <a:pt x="1713" y="64"/>
                  </a:cubicBezTo>
                  <a:close/>
                  <a:moveTo>
                    <a:pt x="1521" y="64"/>
                  </a:moveTo>
                  <a:lnTo>
                    <a:pt x="1457" y="64"/>
                  </a:lnTo>
                  <a:cubicBezTo>
                    <a:pt x="1439" y="64"/>
                    <a:pt x="1425" y="50"/>
                    <a:pt x="1425" y="32"/>
                  </a:cubicBezTo>
                  <a:cubicBezTo>
                    <a:pt x="1425" y="14"/>
                    <a:pt x="1439" y="0"/>
                    <a:pt x="1457" y="0"/>
                  </a:cubicBezTo>
                  <a:lnTo>
                    <a:pt x="1521" y="0"/>
                  </a:lnTo>
                  <a:cubicBezTo>
                    <a:pt x="1539" y="0"/>
                    <a:pt x="1553" y="14"/>
                    <a:pt x="1553" y="32"/>
                  </a:cubicBezTo>
                  <a:cubicBezTo>
                    <a:pt x="1553" y="50"/>
                    <a:pt x="1539" y="64"/>
                    <a:pt x="1521" y="64"/>
                  </a:cubicBezTo>
                  <a:close/>
                  <a:moveTo>
                    <a:pt x="1329" y="64"/>
                  </a:moveTo>
                  <a:lnTo>
                    <a:pt x="1265" y="64"/>
                  </a:lnTo>
                  <a:cubicBezTo>
                    <a:pt x="1247" y="64"/>
                    <a:pt x="1233" y="50"/>
                    <a:pt x="1233" y="32"/>
                  </a:cubicBezTo>
                  <a:cubicBezTo>
                    <a:pt x="1233" y="14"/>
                    <a:pt x="1247" y="0"/>
                    <a:pt x="1265" y="0"/>
                  </a:cubicBezTo>
                  <a:lnTo>
                    <a:pt x="1329" y="0"/>
                  </a:lnTo>
                  <a:cubicBezTo>
                    <a:pt x="1347" y="0"/>
                    <a:pt x="1361" y="14"/>
                    <a:pt x="1361" y="32"/>
                  </a:cubicBezTo>
                  <a:cubicBezTo>
                    <a:pt x="1361" y="50"/>
                    <a:pt x="1347" y="64"/>
                    <a:pt x="1329" y="64"/>
                  </a:cubicBezTo>
                  <a:close/>
                  <a:moveTo>
                    <a:pt x="1137" y="64"/>
                  </a:moveTo>
                  <a:lnTo>
                    <a:pt x="1073" y="64"/>
                  </a:lnTo>
                  <a:cubicBezTo>
                    <a:pt x="1055" y="64"/>
                    <a:pt x="1041" y="50"/>
                    <a:pt x="1041" y="32"/>
                  </a:cubicBezTo>
                  <a:cubicBezTo>
                    <a:pt x="1041" y="14"/>
                    <a:pt x="1055" y="0"/>
                    <a:pt x="1073" y="0"/>
                  </a:cubicBezTo>
                  <a:lnTo>
                    <a:pt x="1137" y="0"/>
                  </a:lnTo>
                  <a:cubicBezTo>
                    <a:pt x="1155" y="0"/>
                    <a:pt x="1169" y="14"/>
                    <a:pt x="1169" y="32"/>
                  </a:cubicBezTo>
                  <a:cubicBezTo>
                    <a:pt x="1169" y="50"/>
                    <a:pt x="1155" y="64"/>
                    <a:pt x="1137" y="64"/>
                  </a:cubicBezTo>
                  <a:close/>
                  <a:moveTo>
                    <a:pt x="945" y="64"/>
                  </a:moveTo>
                  <a:lnTo>
                    <a:pt x="881" y="64"/>
                  </a:lnTo>
                  <a:cubicBezTo>
                    <a:pt x="863" y="64"/>
                    <a:pt x="849" y="50"/>
                    <a:pt x="849" y="32"/>
                  </a:cubicBezTo>
                  <a:cubicBezTo>
                    <a:pt x="849" y="14"/>
                    <a:pt x="863" y="0"/>
                    <a:pt x="881" y="0"/>
                  </a:cubicBezTo>
                  <a:lnTo>
                    <a:pt x="945" y="0"/>
                  </a:lnTo>
                  <a:cubicBezTo>
                    <a:pt x="963" y="0"/>
                    <a:pt x="977" y="14"/>
                    <a:pt x="977" y="32"/>
                  </a:cubicBezTo>
                  <a:cubicBezTo>
                    <a:pt x="977" y="50"/>
                    <a:pt x="963" y="64"/>
                    <a:pt x="945" y="64"/>
                  </a:cubicBezTo>
                  <a:close/>
                  <a:moveTo>
                    <a:pt x="753" y="64"/>
                  </a:moveTo>
                  <a:lnTo>
                    <a:pt x="689" y="64"/>
                  </a:lnTo>
                  <a:cubicBezTo>
                    <a:pt x="671" y="64"/>
                    <a:pt x="657" y="50"/>
                    <a:pt x="657" y="32"/>
                  </a:cubicBezTo>
                  <a:cubicBezTo>
                    <a:pt x="657" y="14"/>
                    <a:pt x="671" y="0"/>
                    <a:pt x="689" y="0"/>
                  </a:cubicBezTo>
                  <a:lnTo>
                    <a:pt x="753" y="0"/>
                  </a:lnTo>
                  <a:cubicBezTo>
                    <a:pt x="771" y="0"/>
                    <a:pt x="785" y="14"/>
                    <a:pt x="785" y="32"/>
                  </a:cubicBezTo>
                  <a:cubicBezTo>
                    <a:pt x="785" y="50"/>
                    <a:pt x="771" y="64"/>
                    <a:pt x="753" y="64"/>
                  </a:cubicBezTo>
                  <a:close/>
                  <a:moveTo>
                    <a:pt x="561" y="64"/>
                  </a:moveTo>
                  <a:lnTo>
                    <a:pt x="497" y="64"/>
                  </a:lnTo>
                  <a:cubicBezTo>
                    <a:pt x="479" y="64"/>
                    <a:pt x="465" y="50"/>
                    <a:pt x="465" y="32"/>
                  </a:cubicBezTo>
                  <a:cubicBezTo>
                    <a:pt x="465" y="14"/>
                    <a:pt x="479" y="0"/>
                    <a:pt x="497" y="0"/>
                  </a:cubicBezTo>
                  <a:lnTo>
                    <a:pt x="561" y="0"/>
                  </a:lnTo>
                  <a:cubicBezTo>
                    <a:pt x="579" y="0"/>
                    <a:pt x="593" y="14"/>
                    <a:pt x="593" y="32"/>
                  </a:cubicBezTo>
                  <a:cubicBezTo>
                    <a:pt x="593" y="50"/>
                    <a:pt x="579" y="64"/>
                    <a:pt x="561" y="64"/>
                  </a:cubicBezTo>
                  <a:close/>
                  <a:moveTo>
                    <a:pt x="369" y="64"/>
                  </a:moveTo>
                  <a:lnTo>
                    <a:pt x="305" y="64"/>
                  </a:lnTo>
                  <a:cubicBezTo>
                    <a:pt x="287" y="64"/>
                    <a:pt x="273" y="50"/>
                    <a:pt x="273" y="32"/>
                  </a:cubicBezTo>
                  <a:cubicBezTo>
                    <a:pt x="273" y="14"/>
                    <a:pt x="287" y="0"/>
                    <a:pt x="305" y="0"/>
                  </a:cubicBezTo>
                  <a:lnTo>
                    <a:pt x="369" y="0"/>
                  </a:lnTo>
                  <a:cubicBezTo>
                    <a:pt x="387" y="0"/>
                    <a:pt x="401" y="14"/>
                    <a:pt x="401" y="32"/>
                  </a:cubicBezTo>
                  <a:cubicBezTo>
                    <a:pt x="401" y="50"/>
                    <a:pt x="387" y="64"/>
                    <a:pt x="369" y="64"/>
                  </a:cubicBezTo>
                  <a:close/>
                  <a:moveTo>
                    <a:pt x="177" y="64"/>
                  </a:moveTo>
                  <a:lnTo>
                    <a:pt x="113" y="64"/>
                  </a:lnTo>
                  <a:cubicBezTo>
                    <a:pt x="95" y="64"/>
                    <a:pt x="81" y="50"/>
                    <a:pt x="81" y="32"/>
                  </a:cubicBezTo>
                  <a:cubicBezTo>
                    <a:pt x="81" y="14"/>
                    <a:pt x="95" y="0"/>
                    <a:pt x="113" y="0"/>
                  </a:cubicBezTo>
                  <a:lnTo>
                    <a:pt x="177" y="0"/>
                  </a:lnTo>
                  <a:cubicBezTo>
                    <a:pt x="195" y="0"/>
                    <a:pt x="209" y="14"/>
                    <a:pt x="209" y="32"/>
                  </a:cubicBezTo>
                  <a:cubicBezTo>
                    <a:pt x="209" y="50"/>
                    <a:pt x="195" y="64"/>
                    <a:pt x="177" y="64"/>
                  </a:cubicBezTo>
                  <a:close/>
                </a:path>
              </a:pathLst>
            </a:custGeom>
            <a:solidFill>
              <a:srgbClr val="595959"/>
            </a:solidFill>
            <a:ln w="0" cap="flat">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64" name="Picture 108">
              <a:extLst>
                <a:ext uri="{FF2B5EF4-FFF2-40B4-BE49-F238E27FC236}">
                  <a16:creationId xmlns:a16="http://schemas.microsoft.com/office/drawing/2014/main" id="{647F8E15-16CC-4202-8723-9C6FBC1F99C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80009" y="2787941"/>
              <a:ext cx="1760305" cy="917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5" name="Straight Connector 164">
              <a:extLst>
                <a:ext uri="{FF2B5EF4-FFF2-40B4-BE49-F238E27FC236}">
                  <a16:creationId xmlns:a16="http://schemas.microsoft.com/office/drawing/2014/main" id="{5E7B52B0-2569-44C7-9E46-D29E5EBA6C87}"/>
                </a:ext>
              </a:extLst>
            </p:cNvPr>
            <p:cNvCxnSpPr>
              <a:cxnSpLocks/>
            </p:cNvCxnSpPr>
            <p:nvPr/>
          </p:nvCxnSpPr>
          <p:spPr bwMode="auto">
            <a:xfrm>
              <a:off x="4441151" y="2896977"/>
              <a:ext cx="419390" cy="1883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217852B4-9663-4318-BC0B-35F65C89E64E}"/>
                </a:ext>
              </a:extLst>
            </p:cNvPr>
            <p:cNvCxnSpPr>
              <a:cxnSpLocks/>
              <a:endCxn id="138" idx="2"/>
            </p:cNvCxnSpPr>
            <p:nvPr/>
          </p:nvCxnSpPr>
          <p:spPr bwMode="auto">
            <a:xfrm flipV="1">
              <a:off x="4416381" y="3395127"/>
              <a:ext cx="458880" cy="268798"/>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67" name="Picture 150" descr="Priority Mail Small Flat Rate Envelope | USPS.com">
              <a:extLst>
                <a:ext uri="{FF2B5EF4-FFF2-40B4-BE49-F238E27FC236}">
                  <a16:creationId xmlns:a16="http://schemas.microsoft.com/office/drawing/2014/main" id="{08E94F82-E52D-4B1A-BF41-52BEA16AAB9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08861" y="2834197"/>
              <a:ext cx="1069738" cy="960166"/>
            </a:xfrm>
            <a:prstGeom prst="rect">
              <a:avLst/>
            </a:prstGeom>
            <a:noFill/>
            <a:scene3d>
              <a:camera prst="isometricOffAxis1Left"/>
              <a:lightRig rig="threePt" dir="t"/>
            </a:scene3d>
            <a:sp3d extrusionH="50800" contourW="12700">
              <a:contourClr>
                <a:schemeClr val="tx1"/>
              </a:contourClr>
            </a:sp3d>
            <a:extLst>
              <a:ext uri="{909E8E84-426E-40DD-AFC4-6F175D3DCCD1}">
                <a14:hiddenFill xmlns:a14="http://schemas.microsoft.com/office/drawing/2010/main">
                  <a:solidFill>
                    <a:srgbClr val="FFFFFF"/>
                  </a:solidFill>
                </a14:hiddenFill>
              </a:ext>
            </a:extLst>
          </p:spPr>
        </p:pic>
        <p:sp>
          <p:nvSpPr>
            <p:cNvPr id="168" name="Arrow: Quad 167">
              <a:extLst>
                <a:ext uri="{FF2B5EF4-FFF2-40B4-BE49-F238E27FC236}">
                  <a16:creationId xmlns:a16="http://schemas.microsoft.com/office/drawing/2014/main" id="{D8D1B7FF-A3FC-46F2-856E-E6234485A77E}"/>
                </a:ext>
              </a:extLst>
            </p:cNvPr>
            <p:cNvSpPr/>
            <p:nvPr/>
          </p:nvSpPr>
          <p:spPr bwMode="auto">
            <a:xfrm>
              <a:off x="6532875" y="4074412"/>
              <a:ext cx="713159" cy="560096"/>
            </a:xfrm>
            <a:prstGeom prst="quadArrow">
              <a:avLst>
                <a:gd name="adj1" fmla="val 9677"/>
                <a:gd name="adj2" fmla="val 11426"/>
                <a:gd name="adj3" fmla="val 16671"/>
              </a:avLst>
            </a:prstGeom>
            <a:solidFill>
              <a:schemeClr val="accent1"/>
            </a:solidFill>
            <a:ln w="9525" cap="flat" cmpd="sng" algn="ctr">
              <a:solidFill>
                <a:schemeClr val="tx1"/>
              </a:solidFill>
              <a:prstDash val="solid"/>
              <a:round/>
              <a:headEnd type="none" w="med" len="med"/>
              <a:tailEnd type="none" w="med" len="med"/>
            </a:ln>
            <a:effectLst/>
            <a:scene3d>
              <a:camera prst="isometricOffAxis1Left"/>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grpSp>
      <p:pic>
        <p:nvPicPr>
          <p:cNvPr id="169" name="Picture 168">
            <a:extLst>
              <a:ext uri="{FF2B5EF4-FFF2-40B4-BE49-F238E27FC236}">
                <a16:creationId xmlns:a16="http://schemas.microsoft.com/office/drawing/2014/main" id="{6D875AA5-617F-466F-8744-802EE560E4B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76822" y="3687879"/>
            <a:ext cx="2882152" cy="2137516"/>
          </a:xfrm>
          <a:prstGeom prst="rect">
            <a:avLst/>
          </a:prstGeom>
        </p:spPr>
      </p:pic>
      <p:sp>
        <p:nvSpPr>
          <p:cNvPr id="170" name="Content Placeholder 2">
            <a:extLst>
              <a:ext uri="{FF2B5EF4-FFF2-40B4-BE49-F238E27FC236}">
                <a16:creationId xmlns:a16="http://schemas.microsoft.com/office/drawing/2014/main" id="{563529C9-90D5-4DF7-8DC5-D11AA2144358}"/>
              </a:ext>
            </a:extLst>
          </p:cNvPr>
          <p:cNvSpPr txBox="1">
            <a:spLocks/>
          </p:cNvSpPr>
          <p:nvPr/>
        </p:nvSpPr>
        <p:spPr>
          <a:xfrm>
            <a:off x="748860" y="5858289"/>
            <a:ext cx="2928540" cy="579110"/>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1200" kern="0" dirty="0">
                <a:effectLst/>
              </a:rPr>
              <a:t>TI 77GHz mmWave Radar</a:t>
            </a:r>
          </a:p>
          <a:p>
            <a:pPr marL="0" indent="0">
              <a:buNone/>
            </a:pPr>
            <a:r>
              <a:rPr lang="en-US" sz="1200" kern="0" dirty="0">
                <a:effectLst/>
              </a:rPr>
              <a:t>Resolution scales with carrier frequency</a:t>
            </a:r>
          </a:p>
        </p:txBody>
      </p:sp>
    </p:spTree>
    <p:extLst>
      <p:ext uri="{BB962C8B-B14F-4D97-AF65-F5344CB8AC3E}">
        <p14:creationId xmlns:p14="http://schemas.microsoft.com/office/powerpoint/2010/main" val="29286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System Design</a:t>
            </a:r>
          </a:p>
        </p:txBody>
      </p:sp>
      <p:pic>
        <p:nvPicPr>
          <p:cNvPr id="170" name="Picture 2">
            <a:extLst>
              <a:ext uri="{FF2B5EF4-FFF2-40B4-BE49-F238E27FC236}">
                <a16:creationId xmlns:a16="http://schemas.microsoft.com/office/drawing/2014/main" id="{C0A78DD5-379B-49A2-9D3E-369C06E91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260024"/>
            <a:ext cx="2916527" cy="2555645"/>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170" descr="Diagram&#10;&#10;Description automatically generated">
            <a:extLst>
              <a:ext uri="{FF2B5EF4-FFF2-40B4-BE49-F238E27FC236}">
                <a16:creationId xmlns:a16="http://schemas.microsoft.com/office/drawing/2014/main" id="{8E6D66B4-E256-458D-84EB-AD3791AFF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3999" y="4085093"/>
            <a:ext cx="2937557" cy="2408304"/>
          </a:xfrm>
          <a:prstGeom prst="rect">
            <a:avLst/>
          </a:prstGeom>
        </p:spPr>
      </p:pic>
      <p:sp>
        <p:nvSpPr>
          <p:cNvPr id="172" name="Content Placeholder 2">
            <a:extLst>
              <a:ext uri="{FF2B5EF4-FFF2-40B4-BE49-F238E27FC236}">
                <a16:creationId xmlns:a16="http://schemas.microsoft.com/office/drawing/2014/main" id="{020412E4-175C-4470-9A76-63B7B371C3C4}"/>
              </a:ext>
            </a:extLst>
          </p:cNvPr>
          <p:cNvSpPr txBox="1">
            <a:spLocks/>
          </p:cNvSpPr>
          <p:nvPr/>
        </p:nvSpPr>
        <p:spPr>
          <a:xfrm>
            <a:off x="228600" y="1260024"/>
            <a:ext cx="5486400" cy="2263548"/>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effectLst/>
              </a:rPr>
              <a:t>Dual mode scanner</a:t>
            </a:r>
          </a:p>
          <a:p>
            <a:pPr lvl="1"/>
            <a:r>
              <a:rPr lang="en-US" sz="1800" kern="0" dirty="0">
                <a:effectLst/>
              </a:rPr>
              <a:t>Vertical or horizontal orientation</a:t>
            </a:r>
          </a:p>
          <a:p>
            <a:pPr lvl="1"/>
            <a:r>
              <a:rPr lang="en-US" sz="1800" kern="0" dirty="0">
                <a:effectLst/>
              </a:rPr>
              <a:t>Simulates mail inspection scanner</a:t>
            </a:r>
          </a:p>
          <a:p>
            <a:pPr lvl="1"/>
            <a:r>
              <a:rPr lang="en-US" sz="1800" kern="0" dirty="0">
                <a:effectLst/>
              </a:rPr>
              <a:t>TI 77GHz mmWave radar, currently</a:t>
            </a:r>
          </a:p>
          <a:p>
            <a:pPr lvl="1"/>
            <a:r>
              <a:rPr lang="en-US" sz="1800" b="1" kern="0" dirty="0">
                <a:effectLst/>
              </a:rPr>
              <a:t>THz imager coming</a:t>
            </a:r>
          </a:p>
          <a:p>
            <a:pPr lvl="1"/>
            <a:endParaRPr lang="en-US" sz="1800" kern="0" dirty="0">
              <a:effectLst/>
            </a:endParaRPr>
          </a:p>
          <a:p>
            <a:pPr lvl="1"/>
            <a:endParaRPr lang="en-US" sz="1800" kern="0" dirty="0">
              <a:effectLst/>
            </a:endParaRPr>
          </a:p>
        </p:txBody>
      </p:sp>
      <p:pic>
        <p:nvPicPr>
          <p:cNvPr id="4" name="Picture 3">
            <a:extLst>
              <a:ext uri="{FF2B5EF4-FFF2-40B4-BE49-F238E27FC236}">
                <a16:creationId xmlns:a16="http://schemas.microsoft.com/office/drawing/2014/main" id="{63F0630D-0B86-4F39-8455-AF3B0D940A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3352800"/>
            <a:ext cx="3943662" cy="2959665"/>
          </a:xfrm>
          <a:prstGeom prst="rect">
            <a:avLst/>
          </a:prstGeom>
        </p:spPr>
      </p:pic>
    </p:spTree>
    <p:extLst>
      <p:ext uri="{BB962C8B-B14F-4D97-AF65-F5344CB8AC3E}">
        <p14:creationId xmlns:p14="http://schemas.microsoft.com/office/powerpoint/2010/main" val="705833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C75C43C-8E66-4F04-909E-A392B2916249}"/>
              </a:ext>
            </a:extLst>
          </p:cNvPr>
          <p:cNvPicPr>
            <a:picLocks noChangeAspect="1"/>
          </p:cNvPicPr>
          <p:nvPr/>
        </p:nvPicPr>
        <p:blipFill>
          <a:blip r:embed="rId3"/>
          <a:stretch>
            <a:fillRect/>
          </a:stretch>
        </p:blipFill>
        <p:spPr>
          <a:xfrm>
            <a:off x="177800" y="944067"/>
            <a:ext cx="4495800" cy="4237531"/>
          </a:xfrm>
          <a:prstGeom prst="rect">
            <a:avLst/>
          </a:prstGeom>
        </p:spPr>
      </p:pic>
      <p:pic>
        <p:nvPicPr>
          <p:cNvPr id="8" name="Content Placeholder 7">
            <a:extLst>
              <a:ext uri="{FF2B5EF4-FFF2-40B4-BE49-F238E27FC236}">
                <a16:creationId xmlns:a16="http://schemas.microsoft.com/office/drawing/2014/main" id="{5C4D105A-466D-46F3-BA33-CE4A9A0FFF7A}"/>
              </a:ext>
            </a:extLst>
          </p:cNvPr>
          <p:cNvPicPr>
            <a:picLocks noChangeAspect="1"/>
          </p:cNvPicPr>
          <p:nvPr/>
        </p:nvPicPr>
        <p:blipFill>
          <a:blip r:embed="rId4"/>
          <a:stretch>
            <a:fillRect/>
          </a:stretch>
        </p:blipFill>
        <p:spPr>
          <a:xfrm>
            <a:off x="4470400" y="944068"/>
            <a:ext cx="4495800" cy="4237532"/>
          </a:xfrm>
          <a:prstGeom prst="rect">
            <a:avLst/>
          </a:prstGeom>
        </p:spPr>
      </p:pic>
      <p:sp>
        <p:nvSpPr>
          <p:cNvPr id="3" name="Title 4"/>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Early Results + Analysis</a:t>
            </a:r>
          </a:p>
        </p:txBody>
      </p:sp>
      <p:pic>
        <p:nvPicPr>
          <p:cNvPr id="7" name="Picture 2">
            <a:extLst>
              <a:ext uri="{FF2B5EF4-FFF2-40B4-BE49-F238E27FC236}">
                <a16:creationId xmlns:a16="http://schemas.microsoft.com/office/drawing/2014/main" id="{2AC37B56-7313-4BC6-ADE6-4BCE51BC7174}"/>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36847" b="71009" l="22230" r="74392">
                        <a14:foregroundMark x1="23446" y1="57121" x2="24054" y2="55094"/>
                        <a14:foregroundMark x1="51554" y1="38115" x2="57297" y2="38571"/>
                        <a14:foregroundMark x1="71149" y1="51343" x2="70676" y2="47745"/>
                        <a14:foregroundMark x1="72297" y1="50380" x2="72297" y2="46579"/>
                        <a14:foregroundMark x1="54122" y1="69184" x2="50000" y2="69437"/>
                        <a14:foregroundMark x1="49054" y1="70299" x2="52770" y2="70350"/>
                        <a14:foregroundMark x1="52770" y1="70806" x2="50811" y2="71059"/>
                        <a14:foregroundMark x1="22432" y1="56969" x2="22297" y2="54942"/>
                        <a14:foregroundMark x1="73311" y1="49214" x2="74459" y2="47795"/>
                        <a14:foregroundMark x1="53378" y1="37405" x2="53311" y2="36847"/>
                      </a14:backgroundRemoval>
                    </a14:imgEffect>
                  </a14:imgLayer>
                </a14:imgProps>
              </a:ext>
              <a:ext uri="{28A0092B-C50C-407E-A947-70E740481C1C}">
                <a14:useLocalDpi xmlns:a14="http://schemas.microsoft.com/office/drawing/2010/main" val="0"/>
              </a:ext>
            </a:extLst>
          </a:blip>
          <a:srcRect l="17689" t="34525" r="22638" b="26446"/>
          <a:stretch/>
        </p:blipFill>
        <p:spPr bwMode="auto">
          <a:xfrm rot="19738065">
            <a:off x="1042155" y="3515774"/>
            <a:ext cx="834167" cy="7272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FAD59361-8CF5-4103-8583-B8CAA0F1447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104" t="10815" r="43005" b="9441"/>
          <a:stretch/>
        </p:blipFill>
        <p:spPr bwMode="auto">
          <a:xfrm rot="16200000" flipH="1">
            <a:off x="5450856" y="2889711"/>
            <a:ext cx="800100" cy="1656069"/>
          </a:xfrm>
          <a:prstGeom prst="rect">
            <a:avLst/>
          </a:prstGeom>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E6F826F-6EC3-4698-9635-C20EFEEE046A}"/>
              </a:ext>
            </a:extLst>
          </p:cNvPr>
          <p:cNvSpPr/>
          <p:nvPr/>
        </p:nvSpPr>
        <p:spPr bwMode="auto">
          <a:xfrm>
            <a:off x="1905000" y="2391869"/>
            <a:ext cx="838200" cy="838200"/>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11" name="Rectangle 10">
            <a:extLst>
              <a:ext uri="{FF2B5EF4-FFF2-40B4-BE49-F238E27FC236}">
                <a16:creationId xmlns:a16="http://schemas.microsoft.com/office/drawing/2014/main" id="{35406A8D-BBB8-4ED3-8ACE-659CDF0AE62D}"/>
              </a:ext>
            </a:extLst>
          </p:cNvPr>
          <p:cNvSpPr/>
          <p:nvPr/>
        </p:nvSpPr>
        <p:spPr bwMode="auto">
          <a:xfrm>
            <a:off x="1040138" y="3359605"/>
            <a:ext cx="838200" cy="838200"/>
          </a:xfrm>
          <a:prstGeom prst="rect">
            <a:avLst/>
          </a:prstGeom>
          <a:noFill/>
          <a:ln w="381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12" name="Rectangle 11">
            <a:extLst>
              <a:ext uri="{FF2B5EF4-FFF2-40B4-BE49-F238E27FC236}">
                <a16:creationId xmlns:a16="http://schemas.microsoft.com/office/drawing/2014/main" id="{C905CB8B-7964-40D8-8397-1A88CE71FBB3}"/>
              </a:ext>
            </a:extLst>
          </p:cNvPr>
          <p:cNvSpPr/>
          <p:nvPr/>
        </p:nvSpPr>
        <p:spPr bwMode="auto">
          <a:xfrm>
            <a:off x="5887730" y="2315669"/>
            <a:ext cx="1656070" cy="838200"/>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13" name="Rectangle 12">
            <a:extLst>
              <a:ext uri="{FF2B5EF4-FFF2-40B4-BE49-F238E27FC236}">
                <a16:creationId xmlns:a16="http://schemas.microsoft.com/office/drawing/2014/main" id="{6C4E0267-80FA-469F-A144-70C3DC80A19F}"/>
              </a:ext>
            </a:extLst>
          </p:cNvPr>
          <p:cNvSpPr/>
          <p:nvPr/>
        </p:nvSpPr>
        <p:spPr bwMode="auto">
          <a:xfrm>
            <a:off x="5022868" y="3283405"/>
            <a:ext cx="1656070" cy="838200"/>
          </a:xfrm>
          <a:prstGeom prst="rect">
            <a:avLst/>
          </a:prstGeom>
          <a:noFill/>
          <a:ln w="381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cxnSp>
        <p:nvCxnSpPr>
          <p:cNvPr id="5" name="Straight Connector 4">
            <a:extLst>
              <a:ext uri="{FF2B5EF4-FFF2-40B4-BE49-F238E27FC236}">
                <a16:creationId xmlns:a16="http://schemas.microsoft.com/office/drawing/2014/main" id="{939289F5-816F-4EA8-9E28-54C29C31B871}"/>
              </a:ext>
            </a:extLst>
          </p:cNvPr>
          <p:cNvCxnSpPr/>
          <p:nvPr/>
        </p:nvCxnSpPr>
        <p:spPr bwMode="auto">
          <a:xfrm flipH="1">
            <a:off x="1040138" y="2391869"/>
            <a:ext cx="838200" cy="925826"/>
          </a:xfrm>
          <a:prstGeom prst="line">
            <a:avLst/>
          </a:prstGeom>
          <a:ln w="19050">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6" name="Straight Connector 15">
            <a:extLst>
              <a:ext uri="{FF2B5EF4-FFF2-40B4-BE49-F238E27FC236}">
                <a16:creationId xmlns:a16="http://schemas.microsoft.com/office/drawing/2014/main" id="{EFC59246-0406-4032-B412-7D557B344088}"/>
              </a:ext>
            </a:extLst>
          </p:cNvPr>
          <p:cNvCxnSpPr/>
          <p:nvPr/>
        </p:nvCxnSpPr>
        <p:spPr bwMode="auto">
          <a:xfrm flipH="1">
            <a:off x="1917069" y="3254832"/>
            <a:ext cx="838200" cy="925826"/>
          </a:xfrm>
          <a:prstGeom prst="line">
            <a:avLst/>
          </a:prstGeom>
          <a:ln w="19050">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7" name="Straight Connector 16">
            <a:extLst>
              <a:ext uri="{FF2B5EF4-FFF2-40B4-BE49-F238E27FC236}">
                <a16:creationId xmlns:a16="http://schemas.microsoft.com/office/drawing/2014/main" id="{2EE6DDAB-D1EF-4DA5-8881-1A0D1648C4D1}"/>
              </a:ext>
            </a:extLst>
          </p:cNvPr>
          <p:cNvCxnSpPr/>
          <p:nvPr/>
        </p:nvCxnSpPr>
        <p:spPr bwMode="auto">
          <a:xfrm flipH="1">
            <a:off x="5012703" y="2315669"/>
            <a:ext cx="838200" cy="925826"/>
          </a:xfrm>
          <a:prstGeom prst="line">
            <a:avLst/>
          </a:prstGeom>
          <a:ln w="19050">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8" name="Straight Connector 17">
            <a:extLst>
              <a:ext uri="{FF2B5EF4-FFF2-40B4-BE49-F238E27FC236}">
                <a16:creationId xmlns:a16="http://schemas.microsoft.com/office/drawing/2014/main" id="{A650CE5A-27AC-4552-8C1A-8EFF0DCE3F78}"/>
              </a:ext>
            </a:extLst>
          </p:cNvPr>
          <p:cNvCxnSpPr/>
          <p:nvPr/>
        </p:nvCxnSpPr>
        <p:spPr bwMode="auto">
          <a:xfrm flipH="1">
            <a:off x="6720822" y="3188156"/>
            <a:ext cx="838200" cy="925826"/>
          </a:xfrm>
          <a:prstGeom prst="line">
            <a:avLst/>
          </a:prstGeom>
          <a:ln w="19050">
            <a:headEnd type="none" w="med" len="med"/>
            <a:tailEnd type="none" w="med" len="med"/>
          </a:ln>
        </p:spPr>
        <p:style>
          <a:lnRef idx="1">
            <a:schemeClr val="accent3"/>
          </a:lnRef>
          <a:fillRef idx="0">
            <a:schemeClr val="accent3"/>
          </a:fillRef>
          <a:effectRef idx="0">
            <a:schemeClr val="accent3"/>
          </a:effectRef>
          <a:fontRef idx="minor">
            <a:schemeClr val="tx1"/>
          </a:fontRef>
        </p:style>
      </p:cxnSp>
      <p:sp>
        <p:nvSpPr>
          <p:cNvPr id="19" name="Content Placeholder 2">
            <a:extLst>
              <a:ext uri="{FF2B5EF4-FFF2-40B4-BE49-F238E27FC236}">
                <a16:creationId xmlns:a16="http://schemas.microsoft.com/office/drawing/2014/main" id="{4C69799F-84D4-434E-A358-9B284A973BE9}"/>
              </a:ext>
            </a:extLst>
          </p:cNvPr>
          <p:cNvSpPr txBox="1">
            <a:spLocks/>
          </p:cNvSpPr>
          <p:nvPr/>
        </p:nvSpPr>
        <p:spPr>
          <a:xfrm>
            <a:off x="4673600" y="4936958"/>
            <a:ext cx="4229223" cy="1505752"/>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effectLst/>
              </a:rPr>
              <a:t>Low Reflectivity Target</a:t>
            </a:r>
          </a:p>
          <a:p>
            <a:pPr lvl="1"/>
            <a:r>
              <a:rPr lang="en-US" sz="1800" kern="0" dirty="0">
                <a:effectLst/>
              </a:rPr>
              <a:t>Weak reflection</a:t>
            </a:r>
          </a:p>
          <a:p>
            <a:pPr lvl="1"/>
            <a:r>
              <a:rPr lang="en-US" sz="1800" kern="0" dirty="0">
                <a:effectLst/>
              </a:rPr>
              <a:t>Somewhat obscured by interferers</a:t>
            </a:r>
          </a:p>
        </p:txBody>
      </p:sp>
      <p:pic>
        <p:nvPicPr>
          <p:cNvPr id="20" name="Picture 19">
            <a:extLst>
              <a:ext uri="{FF2B5EF4-FFF2-40B4-BE49-F238E27FC236}">
                <a16:creationId xmlns:a16="http://schemas.microsoft.com/office/drawing/2014/main" id="{A1E29E95-3C58-4C20-8845-04EC5269BD3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61151" y="6201793"/>
            <a:ext cx="734757" cy="544924"/>
          </a:xfrm>
          <a:prstGeom prst="rect">
            <a:avLst/>
          </a:prstGeom>
        </p:spPr>
      </p:pic>
      <p:sp>
        <p:nvSpPr>
          <p:cNvPr id="172" name="Content Placeholder 2">
            <a:extLst>
              <a:ext uri="{FF2B5EF4-FFF2-40B4-BE49-F238E27FC236}">
                <a16:creationId xmlns:a16="http://schemas.microsoft.com/office/drawing/2014/main" id="{020412E4-175C-4470-9A76-63B7B371C3C4}"/>
              </a:ext>
            </a:extLst>
          </p:cNvPr>
          <p:cNvSpPr txBox="1">
            <a:spLocks/>
          </p:cNvSpPr>
          <p:nvPr/>
        </p:nvSpPr>
        <p:spPr>
          <a:xfrm>
            <a:off x="241177" y="4971248"/>
            <a:ext cx="4229223" cy="1200952"/>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effectLst/>
              </a:rPr>
              <a:t>High Reflectivity Target</a:t>
            </a:r>
          </a:p>
          <a:p>
            <a:pPr lvl="1"/>
            <a:r>
              <a:rPr lang="en-US" sz="1800" kern="0" dirty="0">
                <a:effectLst/>
              </a:rPr>
              <a:t>Strong reflection</a:t>
            </a:r>
          </a:p>
          <a:p>
            <a:pPr lvl="1"/>
            <a:r>
              <a:rPr lang="en-US" sz="1800" kern="0" dirty="0">
                <a:effectLst/>
              </a:rPr>
              <a:t>Easily identifiable</a:t>
            </a:r>
          </a:p>
        </p:txBody>
      </p:sp>
      <p:sp>
        <p:nvSpPr>
          <p:cNvPr id="21" name="Content Placeholder 2">
            <a:extLst>
              <a:ext uri="{FF2B5EF4-FFF2-40B4-BE49-F238E27FC236}">
                <a16:creationId xmlns:a16="http://schemas.microsoft.com/office/drawing/2014/main" id="{241BE05D-D9F6-4FB2-97D1-657D68A251F1}"/>
              </a:ext>
            </a:extLst>
          </p:cNvPr>
          <p:cNvSpPr txBox="1">
            <a:spLocks/>
          </p:cNvSpPr>
          <p:nvPr/>
        </p:nvSpPr>
        <p:spPr>
          <a:xfrm>
            <a:off x="995908" y="6189061"/>
            <a:ext cx="4229223" cy="579110"/>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1200" kern="0" dirty="0">
                <a:effectLst/>
              </a:rPr>
              <a:t>TI 77GHz mmWave Radar</a:t>
            </a:r>
          </a:p>
          <a:p>
            <a:pPr marL="0" indent="0">
              <a:buNone/>
            </a:pPr>
            <a:r>
              <a:rPr lang="en-US" sz="1200" kern="0" dirty="0">
                <a:effectLst/>
              </a:rPr>
              <a:t>Resolution scales with carrier frequency</a:t>
            </a:r>
          </a:p>
        </p:txBody>
      </p:sp>
    </p:spTree>
    <p:extLst>
      <p:ext uri="{BB962C8B-B14F-4D97-AF65-F5344CB8AC3E}">
        <p14:creationId xmlns:p14="http://schemas.microsoft.com/office/powerpoint/2010/main" val="1975405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C75C43C-8E66-4F04-909E-A392B2916249}"/>
              </a:ext>
            </a:extLst>
          </p:cNvPr>
          <p:cNvPicPr>
            <a:picLocks noChangeAspect="1"/>
          </p:cNvPicPr>
          <p:nvPr/>
        </p:nvPicPr>
        <p:blipFill>
          <a:blip r:embed="rId3"/>
          <a:stretch>
            <a:fillRect/>
          </a:stretch>
        </p:blipFill>
        <p:spPr>
          <a:xfrm>
            <a:off x="177800" y="944067"/>
            <a:ext cx="4495800" cy="4237531"/>
          </a:xfrm>
          <a:prstGeom prst="rect">
            <a:avLst/>
          </a:prstGeom>
        </p:spPr>
      </p:pic>
      <p:pic>
        <p:nvPicPr>
          <p:cNvPr id="8" name="Content Placeholder 7">
            <a:extLst>
              <a:ext uri="{FF2B5EF4-FFF2-40B4-BE49-F238E27FC236}">
                <a16:creationId xmlns:a16="http://schemas.microsoft.com/office/drawing/2014/main" id="{5C4D105A-466D-46F3-BA33-CE4A9A0FFF7A}"/>
              </a:ext>
            </a:extLst>
          </p:cNvPr>
          <p:cNvPicPr>
            <a:picLocks noChangeAspect="1"/>
          </p:cNvPicPr>
          <p:nvPr/>
        </p:nvPicPr>
        <p:blipFill>
          <a:blip r:embed="rId4"/>
          <a:stretch>
            <a:fillRect/>
          </a:stretch>
        </p:blipFill>
        <p:spPr>
          <a:xfrm>
            <a:off x="4470400" y="944068"/>
            <a:ext cx="4495800" cy="4237532"/>
          </a:xfrm>
          <a:prstGeom prst="rect">
            <a:avLst/>
          </a:prstGeom>
        </p:spPr>
      </p:pic>
      <p:sp>
        <p:nvSpPr>
          <p:cNvPr id="3" name="Title 4"/>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Early Results + Analysis</a:t>
            </a:r>
          </a:p>
        </p:txBody>
      </p:sp>
      <p:pic>
        <p:nvPicPr>
          <p:cNvPr id="7" name="Picture 2">
            <a:extLst>
              <a:ext uri="{FF2B5EF4-FFF2-40B4-BE49-F238E27FC236}">
                <a16:creationId xmlns:a16="http://schemas.microsoft.com/office/drawing/2014/main" id="{2AC37B56-7313-4BC6-ADE6-4BCE51BC7174}"/>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36847" b="71009" l="22230" r="74392">
                        <a14:foregroundMark x1="23446" y1="57121" x2="24054" y2="55094"/>
                        <a14:foregroundMark x1="51554" y1="38115" x2="57297" y2="38571"/>
                        <a14:foregroundMark x1="71149" y1="51343" x2="70676" y2="47745"/>
                        <a14:foregroundMark x1="72297" y1="50380" x2="72297" y2="46579"/>
                        <a14:foregroundMark x1="54122" y1="69184" x2="50000" y2="69437"/>
                        <a14:foregroundMark x1="49054" y1="70299" x2="52770" y2="70350"/>
                        <a14:foregroundMark x1="52770" y1="70806" x2="50811" y2="71059"/>
                        <a14:foregroundMark x1="22432" y1="56969" x2="22297" y2="54942"/>
                        <a14:foregroundMark x1="73311" y1="49214" x2="74459" y2="47795"/>
                        <a14:foregroundMark x1="53378" y1="37405" x2="53311" y2="36847"/>
                      </a14:backgroundRemoval>
                    </a14:imgEffect>
                  </a14:imgLayer>
                </a14:imgProps>
              </a:ext>
              <a:ext uri="{28A0092B-C50C-407E-A947-70E740481C1C}">
                <a14:useLocalDpi xmlns:a14="http://schemas.microsoft.com/office/drawing/2010/main" val="0"/>
              </a:ext>
            </a:extLst>
          </a:blip>
          <a:srcRect l="17689" t="34525" r="22638" b="26446"/>
          <a:stretch/>
        </p:blipFill>
        <p:spPr bwMode="auto">
          <a:xfrm rot="19738065">
            <a:off x="1042155" y="3515774"/>
            <a:ext cx="834167" cy="7272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FAD59361-8CF5-4103-8583-B8CAA0F1447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104" t="10815" r="43005" b="9441"/>
          <a:stretch/>
        </p:blipFill>
        <p:spPr bwMode="auto">
          <a:xfrm rot="16200000" flipH="1">
            <a:off x="5450856" y="2889711"/>
            <a:ext cx="800100" cy="1656069"/>
          </a:xfrm>
          <a:prstGeom prst="rect">
            <a:avLst/>
          </a:prstGeom>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E6F826F-6EC3-4698-9635-C20EFEEE046A}"/>
              </a:ext>
            </a:extLst>
          </p:cNvPr>
          <p:cNvSpPr/>
          <p:nvPr/>
        </p:nvSpPr>
        <p:spPr bwMode="auto">
          <a:xfrm>
            <a:off x="1905000" y="2391869"/>
            <a:ext cx="838200" cy="838200"/>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11" name="Rectangle 10">
            <a:extLst>
              <a:ext uri="{FF2B5EF4-FFF2-40B4-BE49-F238E27FC236}">
                <a16:creationId xmlns:a16="http://schemas.microsoft.com/office/drawing/2014/main" id="{35406A8D-BBB8-4ED3-8ACE-659CDF0AE62D}"/>
              </a:ext>
            </a:extLst>
          </p:cNvPr>
          <p:cNvSpPr/>
          <p:nvPr/>
        </p:nvSpPr>
        <p:spPr bwMode="auto">
          <a:xfrm>
            <a:off x="1040138" y="3359605"/>
            <a:ext cx="838200" cy="838200"/>
          </a:xfrm>
          <a:prstGeom prst="rect">
            <a:avLst/>
          </a:prstGeom>
          <a:noFill/>
          <a:ln w="381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12" name="Rectangle 11">
            <a:extLst>
              <a:ext uri="{FF2B5EF4-FFF2-40B4-BE49-F238E27FC236}">
                <a16:creationId xmlns:a16="http://schemas.microsoft.com/office/drawing/2014/main" id="{C905CB8B-7964-40D8-8397-1A88CE71FBB3}"/>
              </a:ext>
            </a:extLst>
          </p:cNvPr>
          <p:cNvSpPr/>
          <p:nvPr/>
        </p:nvSpPr>
        <p:spPr bwMode="auto">
          <a:xfrm>
            <a:off x="5887730" y="2315669"/>
            <a:ext cx="1656070" cy="838200"/>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13" name="Rectangle 12">
            <a:extLst>
              <a:ext uri="{FF2B5EF4-FFF2-40B4-BE49-F238E27FC236}">
                <a16:creationId xmlns:a16="http://schemas.microsoft.com/office/drawing/2014/main" id="{6C4E0267-80FA-469F-A144-70C3DC80A19F}"/>
              </a:ext>
            </a:extLst>
          </p:cNvPr>
          <p:cNvSpPr/>
          <p:nvPr/>
        </p:nvSpPr>
        <p:spPr bwMode="auto">
          <a:xfrm>
            <a:off x="5022868" y="3283405"/>
            <a:ext cx="1656070" cy="838200"/>
          </a:xfrm>
          <a:prstGeom prst="rect">
            <a:avLst/>
          </a:prstGeom>
          <a:noFill/>
          <a:ln w="381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cxnSp>
        <p:nvCxnSpPr>
          <p:cNvPr id="5" name="Straight Connector 4">
            <a:extLst>
              <a:ext uri="{FF2B5EF4-FFF2-40B4-BE49-F238E27FC236}">
                <a16:creationId xmlns:a16="http://schemas.microsoft.com/office/drawing/2014/main" id="{939289F5-816F-4EA8-9E28-54C29C31B871}"/>
              </a:ext>
            </a:extLst>
          </p:cNvPr>
          <p:cNvCxnSpPr/>
          <p:nvPr/>
        </p:nvCxnSpPr>
        <p:spPr bwMode="auto">
          <a:xfrm flipH="1">
            <a:off x="1040138" y="2391869"/>
            <a:ext cx="838200" cy="925826"/>
          </a:xfrm>
          <a:prstGeom prst="line">
            <a:avLst/>
          </a:prstGeom>
          <a:ln w="19050">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6" name="Straight Connector 15">
            <a:extLst>
              <a:ext uri="{FF2B5EF4-FFF2-40B4-BE49-F238E27FC236}">
                <a16:creationId xmlns:a16="http://schemas.microsoft.com/office/drawing/2014/main" id="{EFC59246-0406-4032-B412-7D557B344088}"/>
              </a:ext>
            </a:extLst>
          </p:cNvPr>
          <p:cNvCxnSpPr/>
          <p:nvPr/>
        </p:nvCxnSpPr>
        <p:spPr bwMode="auto">
          <a:xfrm flipH="1">
            <a:off x="1917069" y="3254832"/>
            <a:ext cx="838200" cy="925826"/>
          </a:xfrm>
          <a:prstGeom prst="line">
            <a:avLst/>
          </a:prstGeom>
          <a:ln w="19050">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7" name="Straight Connector 16">
            <a:extLst>
              <a:ext uri="{FF2B5EF4-FFF2-40B4-BE49-F238E27FC236}">
                <a16:creationId xmlns:a16="http://schemas.microsoft.com/office/drawing/2014/main" id="{2EE6DDAB-D1EF-4DA5-8881-1A0D1648C4D1}"/>
              </a:ext>
            </a:extLst>
          </p:cNvPr>
          <p:cNvCxnSpPr/>
          <p:nvPr/>
        </p:nvCxnSpPr>
        <p:spPr bwMode="auto">
          <a:xfrm flipH="1">
            <a:off x="5012703" y="2315669"/>
            <a:ext cx="838200" cy="925826"/>
          </a:xfrm>
          <a:prstGeom prst="line">
            <a:avLst/>
          </a:prstGeom>
          <a:ln w="19050">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8" name="Straight Connector 17">
            <a:extLst>
              <a:ext uri="{FF2B5EF4-FFF2-40B4-BE49-F238E27FC236}">
                <a16:creationId xmlns:a16="http://schemas.microsoft.com/office/drawing/2014/main" id="{A650CE5A-27AC-4552-8C1A-8EFF0DCE3F78}"/>
              </a:ext>
            </a:extLst>
          </p:cNvPr>
          <p:cNvCxnSpPr/>
          <p:nvPr/>
        </p:nvCxnSpPr>
        <p:spPr bwMode="auto">
          <a:xfrm flipH="1">
            <a:off x="6720822" y="3188156"/>
            <a:ext cx="838200" cy="925826"/>
          </a:xfrm>
          <a:prstGeom prst="line">
            <a:avLst/>
          </a:prstGeom>
          <a:ln w="19050">
            <a:headEnd type="none" w="med" len="med"/>
            <a:tailEnd type="none" w="med" len="med"/>
          </a:ln>
        </p:spPr>
        <p:style>
          <a:lnRef idx="1">
            <a:schemeClr val="accent3"/>
          </a:lnRef>
          <a:fillRef idx="0">
            <a:schemeClr val="accent3"/>
          </a:fillRef>
          <a:effectRef idx="0">
            <a:schemeClr val="accent3"/>
          </a:effectRef>
          <a:fontRef idx="minor">
            <a:schemeClr val="tx1"/>
          </a:fontRef>
        </p:style>
      </p:cxnSp>
      <p:sp>
        <p:nvSpPr>
          <p:cNvPr id="22" name="Title 5">
            <a:extLst>
              <a:ext uri="{FF2B5EF4-FFF2-40B4-BE49-F238E27FC236}">
                <a16:creationId xmlns:a16="http://schemas.microsoft.com/office/drawing/2014/main" id="{B4E844AA-A5B9-4DC9-831B-7D4494CA4DEA}"/>
              </a:ext>
            </a:extLst>
          </p:cNvPr>
          <p:cNvSpPr txBox="1">
            <a:spLocks/>
          </p:cNvSpPr>
          <p:nvPr/>
        </p:nvSpPr>
        <p:spPr>
          <a:xfrm>
            <a:off x="157480" y="5257306"/>
            <a:ext cx="8839200" cy="90857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b="1" kern="1200">
                <a:solidFill>
                  <a:schemeClr val="tx1"/>
                </a:solidFill>
                <a:latin typeface="+mn-lt"/>
                <a:ea typeface="+mj-ea"/>
                <a:cs typeface="+mj-cs"/>
              </a:defRPr>
            </a:lvl1pPr>
          </a:lstStyle>
          <a:p>
            <a:pPr algn="ctr"/>
            <a:r>
              <a:rPr lang="en-US" sz="2400" dirty="0"/>
              <a:t>Higher resolution can improve detection performance and image quality</a:t>
            </a:r>
          </a:p>
        </p:txBody>
      </p:sp>
    </p:spTree>
    <p:extLst>
      <p:ext uri="{BB962C8B-B14F-4D97-AF65-F5344CB8AC3E}">
        <p14:creationId xmlns:p14="http://schemas.microsoft.com/office/powerpoint/2010/main" val="3370737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SAR Resolution - Motivation</a:t>
            </a:r>
          </a:p>
        </p:txBody>
      </p:sp>
      <p:sp>
        <p:nvSpPr>
          <p:cNvPr id="21" name="Content Placeholder 2">
            <a:extLst>
              <a:ext uri="{FF2B5EF4-FFF2-40B4-BE49-F238E27FC236}">
                <a16:creationId xmlns:a16="http://schemas.microsoft.com/office/drawing/2014/main" id="{7D80CDCB-AE1C-433D-B5C7-D306752F2737}"/>
              </a:ext>
            </a:extLst>
          </p:cNvPr>
          <p:cNvSpPr txBox="1">
            <a:spLocks/>
          </p:cNvSpPr>
          <p:nvPr/>
        </p:nvSpPr>
        <p:spPr>
          <a:xfrm>
            <a:off x="507679" y="1111111"/>
            <a:ext cx="8179121" cy="1200952"/>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effectLst/>
              </a:rPr>
              <a:t>Motivation for higher resolution</a:t>
            </a:r>
          </a:p>
          <a:p>
            <a:pPr lvl="1"/>
            <a:r>
              <a:rPr lang="en-US" sz="1800" kern="0" dirty="0">
                <a:effectLst/>
              </a:rPr>
              <a:t>SAR images are blurry and distorted</a:t>
            </a:r>
          </a:p>
          <a:p>
            <a:pPr lvl="1"/>
            <a:r>
              <a:rPr lang="en-US" sz="1800" kern="0" dirty="0">
                <a:effectLst/>
              </a:rPr>
              <a:t>Limited bandwidth, aperture effects, etc.</a:t>
            </a:r>
          </a:p>
          <a:p>
            <a:pPr lvl="1"/>
            <a:endParaRPr lang="en-US" sz="1800" kern="0" dirty="0">
              <a:effectLst/>
            </a:endParaRPr>
          </a:p>
        </p:txBody>
      </p:sp>
      <p:pic>
        <p:nvPicPr>
          <p:cNvPr id="24" name="Content Placeholder 6">
            <a:extLst>
              <a:ext uri="{FF2B5EF4-FFF2-40B4-BE49-F238E27FC236}">
                <a16:creationId xmlns:a16="http://schemas.microsoft.com/office/drawing/2014/main" id="{0C746EC2-9D00-470B-B508-5E737449D5C7}"/>
              </a:ext>
            </a:extLst>
          </p:cNvPr>
          <p:cNvPicPr>
            <a:picLocks noChangeAspect="1"/>
          </p:cNvPicPr>
          <p:nvPr/>
        </p:nvPicPr>
        <p:blipFill>
          <a:blip r:embed="rId3"/>
          <a:stretch>
            <a:fillRect/>
          </a:stretch>
        </p:blipFill>
        <p:spPr>
          <a:xfrm>
            <a:off x="507679" y="2233777"/>
            <a:ext cx="3882318" cy="3513112"/>
          </a:xfrm>
          <a:prstGeom prst="rect">
            <a:avLst/>
          </a:prstGeom>
        </p:spPr>
      </p:pic>
      <p:pic>
        <p:nvPicPr>
          <p:cNvPr id="35" name="Content Placeholder 7">
            <a:extLst>
              <a:ext uri="{FF2B5EF4-FFF2-40B4-BE49-F238E27FC236}">
                <a16:creationId xmlns:a16="http://schemas.microsoft.com/office/drawing/2014/main" id="{E15C58CE-D9E4-4E39-B4B4-E6A332E08C40}"/>
              </a:ext>
            </a:extLst>
          </p:cNvPr>
          <p:cNvPicPr>
            <a:picLocks noChangeAspect="1"/>
          </p:cNvPicPr>
          <p:nvPr/>
        </p:nvPicPr>
        <p:blipFill>
          <a:blip r:embed="rId4"/>
          <a:stretch>
            <a:fillRect/>
          </a:stretch>
        </p:blipFill>
        <p:spPr>
          <a:xfrm>
            <a:off x="4876800" y="2219721"/>
            <a:ext cx="3882318" cy="3513112"/>
          </a:xfrm>
          <a:prstGeom prst="rect">
            <a:avLst/>
          </a:prstGeom>
        </p:spPr>
      </p:pic>
      <p:sp>
        <p:nvSpPr>
          <p:cNvPr id="36" name="Title 5">
            <a:extLst>
              <a:ext uri="{FF2B5EF4-FFF2-40B4-BE49-F238E27FC236}">
                <a16:creationId xmlns:a16="http://schemas.microsoft.com/office/drawing/2014/main" id="{11E26799-EB26-4BD6-8874-F7EECB270167}"/>
              </a:ext>
            </a:extLst>
          </p:cNvPr>
          <p:cNvSpPr txBox="1">
            <a:spLocks/>
          </p:cNvSpPr>
          <p:nvPr/>
        </p:nvSpPr>
        <p:spPr>
          <a:xfrm>
            <a:off x="244876" y="5791104"/>
            <a:ext cx="8839200" cy="90857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b="1" kern="1200">
                <a:solidFill>
                  <a:schemeClr val="tx1"/>
                </a:solidFill>
                <a:latin typeface="+mn-lt"/>
                <a:ea typeface="+mj-ea"/>
                <a:cs typeface="+mj-cs"/>
              </a:defRPr>
            </a:lvl1pPr>
          </a:lstStyle>
          <a:p>
            <a:pPr algn="ctr"/>
            <a:r>
              <a:rPr lang="en-US" sz="2400" dirty="0"/>
              <a:t>Can we improve the resolution of the recovered image? (“Denoising”)</a:t>
            </a:r>
          </a:p>
        </p:txBody>
      </p:sp>
    </p:spTree>
    <p:extLst>
      <p:ext uri="{BB962C8B-B14F-4D97-AF65-F5344CB8AC3E}">
        <p14:creationId xmlns:p14="http://schemas.microsoft.com/office/powerpoint/2010/main" val="662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2D SAR Imaging</a:t>
            </a:r>
          </a:p>
        </p:txBody>
      </p:sp>
      <p:sp>
        <p:nvSpPr>
          <p:cNvPr id="21" name="Content Placeholder 2">
            <a:extLst>
              <a:ext uri="{FF2B5EF4-FFF2-40B4-BE49-F238E27FC236}">
                <a16:creationId xmlns:a16="http://schemas.microsoft.com/office/drawing/2014/main" id="{7D80CDCB-AE1C-433D-B5C7-D306752F2737}"/>
              </a:ext>
            </a:extLst>
          </p:cNvPr>
          <p:cNvSpPr txBox="1">
            <a:spLocks/>
          </p:cNvSpPr>
          <p:nvPr/>
        </p:nvSpPr>
        <p:spPr>
          <a:xfrm>
            <a:off x="507679" y="1111110"/>
            <a:ext cx="3607121" cy="4680089"/>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effectLst/>
              </a:rPr>
              <a:t>2D Imaging SAR Scanning</a:t>
            </a:r>
          </a:p>
          <a:p>
            <a:pPr lvl="1"/>
            <a:r>
              <a:rPr lang="en-US" sz="1800" kern="0" dirty="0">
                <a:effectLst/>
              </a:rPr>
              <a:t>Linear scanning pattern</a:t>
            </a:r>
          </a:p>
          <a:p>
            <a:pPr lvl="1"/>
            <a:r>
              <a:rPr lang="en-US" sz="1800" kern="0" dirty="0">
                <a:effectLst/>
              </a:rPr>
              <a:t>2D target</a:t>
            </a:r>
          </a:p>
          <a:p>
            <a:pPr lvl="1"/>
            <a:r>
              <a:rPr lang="en-US" sz="1800" kern="0" dirty="0">
                <a:effectLst/>
              </a:rPr>
              <a:t>Recover image using range migration algorithm</a:t>
            </a:r>
          </a:p>
          <a:p>
            <a:pPr lvl="2"/>
            <a:r>
              <a:rPr lang="en-US" sz="1400" kern="0" dirty="0">
                <a:effectLst/>
              </a:rPr>
              <a:t>Near-field beamformer</a:t>
            </a:r>
          </a:p>
          <a:p>
            <a:pPr lvl="1"/>
            <a:r>
              <a:rPr lang="en-US" sz="1800" kern="0" dirty="0">
                <a:effectLst/>
              </a:rPr>
              <a:t>Resulting raw image is blurry and distorted</a:t>
            </a:r>
          </a:p>
          <a:p>
            <a:pPr lvl="1"/>
            <a:endParaRPr lang="en-US" sz="1800" kern="0" dirty="0">
              <a:effectLst/>
            </a:endParaRPr>
          </a:p>
        </p:txBody>
      </p:sp>
      <p:pic>
        <p:nvPicPr>
          <p:cNvPr id="4" name="Picture 3" descr="Diagram&#10;&#10;Description automatically generated">
            <a:extLst>
              <a:ext uri="{FF2B5EF4-FFF2-40B4-BE49-F238E27FC236}">
                <a16:creationId xmlns:a16="http://schemas.microsoft.com/office/drawing/2014/main" id="{5F54C46E-8C5E-4F87-A1C5-8C587213F0E0}"/>
              </a:ext>
            </a:extLst>
          </p:cNvPr>
          <p:cNvPicPr>
            <a:picLocks noChangeAspect="1"/>
          </p:cNvPicPr>
          <p:nvPr/>
        </p:nvPicPr>
        <p:blipFill rotWithShape="1">
          <a:blip r:embed="rId3">
            <a:extLst>
              <a:ext uri="{28A0092B-C50C-407E-A947-70E740481C1C}">
                <a14:useLocalDpi xmlns:a14="http://schemas.microsoft.com/office/drawing/2010/main" val="0"/>
              </a:ext>
            </a:extLst>
          </a:blip>
          <a:srcRect r="49074" b="46667"/>
          <a:stretch/>
        </p:blipFill>
        <p:spPr>
          <a:xfrm>
            <a:off x="4267200" y="1371600"/>
            <a:ext cx="4827883" cy="4900719"/>
          </a:xfrm>
          <a:prstGeom prst="rect">
            <a:avLst/>
          </a:prstGeom>
        </p:spPr>
      </p:pic>
      <p:grpSp>
        <p:nvGrpSpPr>
          <p:cNvPr id="6" name="Group 5">
            <a:extLst>
              <a:ext uri="{FF2B5EF4-FFF2-40B4-BE49-F238E27FC236}">
                <a16:creationId xmlns:a16="http://schemas.microsoft.com/office/drawing/2014/main" id="{919CCF9F-278D-4BC8-964A-59307C994BAC}"/>
              </a:ext>
            </a:extLst>
          </p:cNvPr>
          <p:cNvGrpSpPr/>
          <p:nvPr/>
        </p:nvGrpSpPr>
        <p:grpSpPr>
          <a:xfrm>
            <a:off x="685800" y="3962400"/>
            <a:ext cx="3328987" cy="2374750"/>
            <a:chOff x="507679" y="4084390"/>
            <a:chExt cx="3328987" cy="2374750"/>
          </a:xfrm>
        </p:grpSpPr>
        <p:pic>
          <p:nvPicPr>
            <p:cNvPr id="10" name="Content Placeholder 4">
              <a:extLst>
                <a:ext uri="{FF2B5EF4-FFF2-40B4-BE49-F238E27FC236}">
                  <a16:creationId xmlns:a16="http://schemas.microsoft.com/office/drawing/2014/main" id="{C5FBE322-7C9C-4D8A-9F99-533D5CB91B0D}"/>
                </a:ext>
              </a:extLst>
            </p:cNvPr>
            <p:cNvPicPr>
              <a:picLocks noChangeAspect="1"/>
            </p:cNvPicPr>
            <p:nvPr/>
          </p:nvPicPr>
          <p:blipFill rotWithShape="1">
            <a:blip r:embed="rId4"/>
            <a:srcRect t="15260"/>
            <a:stretch/>
          </p:blipFill>
          <p:spPr>
            <a:xfrm>
              <a:off x="507679" y="4343400"/>
              <a:ext cx="3328987" cy="2115740"/>
            </a:xfrm>
            <a:prstGeom prst="rect">
              <a:avLst/>
            </a:prstGeom>
          </p:spPr>
        </p:pic>
        <p:sp>
          <p:nvSpPr>
            <p:cNvPr id="12" name="TextBox 11">
              <a:extLst>
                <a:ext uri="{FF2B5EF4-FFF2-40B4-BE49-F238E27FC236}">
                  <a16:creationId xmlns:a16="http://schemas.microsoft.com/office/drawing/2014/main" id="{6979D83D-7558-4DCE-8002-5C7542D6125F}"/>
                </a:ext>
              </a:extLst>
            </p:cNvPr>
            <p:cNvSpPr txBox="1"/>
            <p:nvPr/>
          </p:nvSpPr>
          <p:spPr>
            <a:xfrm>
              <a:off x="1333972" y="4084390"/>
              <a:ext cx="1676400" cy="276999"/>
            </a:xfrm>
            <a:prstGeom prst="rect">
              <a:avLst/>
            </a:prstGeom>
            <a:noFill/>
          </p:spPr>
          <p:txBody>
            <a:bodyPr wrap="square">
              <a:spAutoFit/>
            </a:bodyPr>
            <a:lstStyle/>
            <a:p>
              <a:pPr algn="ctr"/>
              <a:r>
                <a:rPr lang="en-US" sz="1200" dirty="0"/>
                <a:t>Raw RMA Image</a:t>
              </a:r>
            </a:p>
          </p:txBody>
        </p:sp>
      </p:grpSp>
    </p:spTree>
    <p:extLst>
      <p:ext uri="{BB962C8B-B14F-4D97-AF65-F5344CB8AC3E}">
        <p14:creationId xmlns:p14="http://schemas.microsoft.com/office/powerpoint/2010/main" val="3077243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id="{48C296D2-67CA-4CB6-B1A9-3FF2C71EDEBF}"/>
              </a:ext>
            </a:extLst>
          </p:cNvPr>
          <p:cNvSpPr txBox="1">
            <a:spLocks/>
          </p:cNvSpPr>
          <p:nvPr/>
        </p:nvSpPr>
        <p:spPr>
          <a:xfrm>
            <a:off x="283453" y="946782"/>
            <a:ext cx="4496426" cy="2253618"/>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effectLst/>
              </a:rPr>
              <a:t>Convolutional Neural Network</a:t>
            </a:r>
          </a:p>
          <a:p>
            <a:pPr lvl="1"/>
            <a:r>
              <a:rPr lang="en-US" sz="1800" kern="0" dirty="0">
                <a:effectLst/>
              </a:rPr>
              <a:t>Learns spatial features</a:t>
            </a:r>
          </a:p>
          <a:p>
            <a:pPr lvl="1"/>
            <a:r>
              <a:rPr lang="en-US" sz="1800" kern="0" dirty="0">
                <a:effectLst/>
              </a:rPr>
              <a:t>Highly effective on structured images</a:t>
            </a:r>
          </a:p>
          <a:p>
            <a:pPr lvl="1"/>
            <a:r>
              <a:rPr lang="en-US" sz="1800" kern="0" dirty="0">
                <a:effectLst/>
              </a:rPr>
              <a:t>Supervised learning</a:t>
            </a:r>
          </a:p>
          <a:p>
            <a:pPr lvl="2"/>
            <a:r>
              <a:rPr lang="en-US" sz="1400" kern="0" dirty="0">
                <a:effectLst/>
              </a:rPr>
              <a:t>Synthetically generated features and labels (randomly placed points)</a:t>
            </a:r>
          </a:p>
        </p:txBody>
      </p:sp>
      <p:pic>
        <p:nvPicPr>
          <p:cNvPr id="8" name="Picture 7" descr="Diagram&#10;&#10;Description automatically generated">
            <a:extLst>
              <a:ext uri="{FF2B5EF4-FFF2-40B4-BE49-F238E27FC236}">
                <a16:creationId xmlns:a16="http://schemas.microsoft.com/office/drawing/2014/main" id="{4039BFFB-D605-45FA-8186-E2F072F022A5}"/>
              </a:ext>
            </a:extLst>
          </p:cNvPr>
          <p:cNvPicPr>
            <a:picLocks noChangeAspect="1"/>
          </p:cNvPicPr>
          <p:nvPr/>
        </p:nvPicPr>
        <p:blipFill rotWithShape="1">
          <a:blip r:embed="rId3"/>
          <a:srcRect r="8328"/>
          <a:stretch/>
        </p:blipFill>
        <p:spPr>
          <a:xfrm>
            <a:off x="4761542" y="1330361"/>
            <a:ext cx="3810000" cy="1468006"/>
          </a:xfrm>
          <a:prstGeom prst="rect">
            <a:avLst/>
          </a:prstGeom>
        </p:spPr>
      </p:pic>
      <p:sp>
        <p:nvSpPr>
          <p:cNvPr id="35" name="Text Placeholder 1">
            <a:extLst>
              <a:ext uri="{FF2B5EF4-FFF2-40B4-BE49-F238E27FC236}">
                <a16:creationId xmlns:a16="http://schemas.microsoft.com/office/drawing/2014/main" id="{D7E163A2-F9DC-4025-A1ED-5787B5CE7235}"/>
              </a:ext>
            </a:extLst>
          </p:cNvPr>
          <p:cNvSpPr txBox="1">
            <a:spLocks/>
          </p:cNvSpPr>
          <p:nvPr/>
        </p:nvSpPr>
        <p:spPr>
          <a:xfrm>
            <a:off x="762000" y="3244311"/>
            <a:ext cx="3505200" cy="792100"/>
          </a:xfrm>
          <a:prstGeom prst="rect">
            <a:avLst/>
          </a:prstGeom>
        </p:spPr>
        <p:txBody>
          <a:bodyPr anchor="t">
            <a:normAutofit fontScale="92500" lnSpcReduction="10000"/>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pPr>
            <a:r>
              <a:rPr lang="en-US" sz="1600" b="1" kern="0" dirty="0">
                <a:effectLst/>
              </a:rPr>
              <a:t>Training Features:</a:t>
            </a:r>
          </a:p>
          <a:p>
            <a:pPr marL="0" indent="0" algn="ctr">
              <a:buNone/>
            </a:pPr>
            <a:r>
              <a:rPr lang="en-US" sz="1600" kern="0" dirty="0">
                <a:effectLst/>
              </a:rPr>
              <a:t>Image of randomly placed point targets recovered using RMA</a:t>
            </a:r>
          </a:p>
        </p:txBody>
      </p:sp>
      <p:sp>
        <p:nvSpPr>
          <p:cNvPr id="36" name="Text Placeholder 3">
            <a:extLst>
              <a:ext uri="{FF2B5EF4-FFF2-40B4-BE49-F238E27FC236}">
                <a16:creationId xmlns:a16="http://schemas.microsoft.com/office/drawing/2014/main" id="{199EED51-0924-4410-A478-6932287F2A9F}"/>
              </a:ext>
            </a:extLst>
          </p:cNvPr>
          <p:cNvSpPr txBox="1">
            <a:spLocks/>
          </p:cNvSpPr>
          <p:nvPr/>
        </p:nvSpPr>
        <p:spPr>
          <a:xfrm>
            <a:off x="4590331" y="3199239"/>
            <a:ext cx="4152422" cy="715900"/>
          </a:xfrm>
          <a:prstGeom prst="rect">
            <a:avLst/>
          </a:prstGeom>
        </p:spPr>
        <p:txBody>
          <a:bodyPr anchor="t">
            <a:no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pPr>
            <a:r>
              <a:rPr lang="en-US" sz="1500" b="1" kern="0" dirty="0">
                <a:effectLst/>
              </a:rPr>
              <a:t>Training Labels:</a:t>
            </a:r>
          </a:p>
          <a:p>
            <a:pPr marL="0" indent="0" algn="ctr">
              <a:buNone/>
            </a:pPr>
            <a:r>
              <a:rPr lang="en-US" sz="1500" kern="0" dirty="0">
                <a:effectLst/>
              </a:rPr>
              <a:t>Corresponding ideal image. Each point target treated as narrow 2-D Gaussian pulse</a:t>
            </a:r>
          </a:p>
        </p:txBody>
      </p:sp>
      <p:pic>
        <p:nvPicPr>
          <p:cNvPr id="37" name="Content Placeholder 4">
            <a:extLst>
              <a:ext uri="{FF2B5EF4-FFF2-40B4-BE49-F238E27FC236}">
                <a16:creationId xmlns:a16="http://schemas.microsoft.com/office/drawing/2014/main" id="{1323CA1F-479E-4EE9-B109-2DDAD04982B8}"/>
              </a:ext>
            </a:extLst>
          </p:cNvPr>
          <p:cNvPicPr>
            <a:picLocks noChangeAspect="1"/>
          </p:cNvPicPr>
          <p:nvPr/>
        </p:nvPicPr>
        <p:blipFill rotWithShape="1">
          <a:blip r:embed="rId4"/>
          <a:srcRect t="14508"/>
          <a:stretch/>
        </p:blipFill>
        <p:spPr>
          <a:xfrm>
            <a:off x="477587" y="4014388"/>
            <a:ext cx="4064000" cy="2605811"/>
          </a:xfrm>
          <a:prstGeom prst="rect">
            <a:avLst/>
          </a:prstGeom>
        </p:spPr>
      </p:pic>
      <p:pic>
        <p:nvPicPr>
          <p:cNvPr id="38" name="Content Placeholder 5">
            <a:extLst>
              <a:ext uri="{FF2B5EF4-FFF2-40B4-BE49-F238E27FC236}">
                <a16:creationId xmlns:a16="http://schemas.microsoft.com/office/drawing/2014/main" id="{38492FA9-3B12-4ECC-8CFC-D90CA8A112F7}"/>
              </a:ext>
            </a:extLst>
          </p:cNvPr>
          <p:cNvPicPr>
            <a:picLocks noChangeAspect="1"/>
          </p:cNvPicPr>
          <p:nvPr/>
        </p:nvPicPr>
        <p:blipFill rotWithShape="1">
          <a:blip r:embed="rId5"/>
          <a:srcRect t="14927"/>
          <a:stretch/>
        </p:blipFill>
        <p:spPr>
          <a:xfrm>
            <a:off x="4590331" y="4014388"/>
            <a:ext cx="4084015" cy="2605812"/>
          </a:xfrm>
          <a:prstGeom prst="rect">
            <a:avLst/>
          </a:prstGeom>
        </p:spPr>
      </p:pic>
      <p:sp>
        <p:nvSpPr>
          <p:cNvPr id="42" name="Title 4">
            <a:extLst>
              <a:ext uri="{FF2B5EF4-FFF2-40B4-BE49-F238E27FC236}">
                <a16:creationId xmlns:a16="http://schemas.microsoft.com/office/drawing/2014/main" id="{B9C583D6-C017-4954-BE3C-3201041656CD}"/>
              </a:ext>
            </a:extLst>
          </p:cNvPr>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Proposed ML Solution</a:t>
            </a:r>
          </a:p>
        </p:txBody>
      </p:sp>
    </p:spTree>
    <p:extLst>
      <p:ext uri="{BB962C8B-B14F-4D97-AF65-F5344CB8AC3E}">
        <p14:creationId xmlns:p14="http://schemas.microsoft.com/office/powerpoint/2010/main" val="3523353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Proposed ML Solution</a:t>
            </a:r>
          </a:p>
        </p:txBody>
      </p:sp>
      <p:grpSp>
        <p:nvGrpSpPr>
          <p:cNvPr id="2" name="Group 1">
            <a:extLst>
              <a:ext uri="{FF2B5EF4-FFF2-40B4-BE49-F238E27FC236}">
                <a16:creationId xmlns:a16="http://schemas.microsoft.com/office/drawing/2014/main" id="{5BF7ED33-D384-4777-BCFD-5E29891E8A4F}"/>
              </a:ext>
            </a:extLst>
          </p:cNvPr>
          <p:cNvGrpSpPr/>
          <p:nvPr/>
        </p:nvGrpSpPr>
        <p:grpSpPr>
          <a:xfrm>
            <a:off x="380374" y="3385316"/>
            <a:ext cx="8523574" cy="2347517"/>
            <a:chOff x="310213" y="3325911"/>
            <a:chExt cx="8523574" cy="2347517"/>
          </a:xfrm>
        </p:grpSpPr>
        <p:sp>
          <p:nvSpPr>
            <p:cNvPr id="23" name="Rectangle 22">
              <a:extLst>
                <a:ext uri="{FF2B5EF4-FFF2-40B4-BE49-F238E27FC236}">
                  <a16:creationId xmlns:a16="http://schemas.microsoft.com/office/drawing/2014/main" id="{B8F02BB5-33AE-40BC-9134-E11EF2ED5A57}"/>
                </a:ext>
              </a:extLst>
            </p:cNvPr>
            <p:cNvSpPr/>
            <p:nvPr/>
          </p:nvSpPr>
          <p:spPr>
            <a:xfrm>
              <a:off x="3519521" y="3768295"/>
              <a:ext cx="2104958" cy="14636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Image Enhancement CNN</a:t>
              </a:r>
            </a:p>
          </p:txBody>
        </p:sp>
        <p:cxnSp>
          <p:nvCxnSpPr>
            <p:cNvPr id="25" name="Straight Arrow Connector 24">
              <a:extLst>
                <a:ext uri="{FF2B5EF4-FFF2-40B4-BE49-F238E27FC236}">
                  <a16:creationId xmlns:a16="http://schemas.microsoft.com/office/drawing/2014/main" id="{77FC4403-50B9-457F-8E39-88254CFEE58B}"/>
                </a:ext>
              </a:extLst>
            </p:cNvPr>
            <p:cNvCxnSpPr>
              <a:cxnSpLocks/>
              <a:stCxn id="22" idx="3"/>
              <a:endCxn id="23" idx="1"/>
            </p:cNvCxnSpPr>
            <p:nvPr/>
          </p:nvCxnSpPr>
          <p:spPr>
            <a:xfrm>
              <a:off x="2960882" y="4499670"/>
              <a:ext cx="558639" cy="4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7532FA4A-0196-457C-8CF7-3E54910606F2}"/>
                </a:ext>
              </a:extLst>
            </p:cNvPr>
            <p:cNvGrpSpPr/>
            <p:nvPr/>
          </p:nvGrpSpPr>
          <p:grpSpPr>
            <a:xfrm>
              <a:off x="310213" y="3325911"/>
              <a:ext cx="2650669" cy="2347517"/>
              <a:chOff x="612319" y="3228047"/>
              <a:chExt cx="3173186" cy="2954324"/>
            </a:xfrm>
          </p:grpSpPr>
          <p:sp>
            <p:nvSpPr>
              <p:cNvPr id="22" name="Rectangle 21">
                <a:extLst>
                  <a:ext uri="{FF2B5EF4-FFF2-40B4-BE49-F238E27FC236}">
                    <a16:creationId xmlns:a16="http://schemas.microsoft.com/office/drawing/2014/main" id="{B556448D-9F5A-45F9-9560-DCB911D68090}"/>
                  </a:ext>
                </a:extLst>
              </p:cNvPr>
              <p:cNvSpPr/>
              <p:nvPr/>
            </p:nvSpPr>
            <p:spPr>
              <a:xfrm>
                <a:off x="612319" y="3228047"/>
                <a:ext cx="3173186" cy="2954324"/>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a:t>Features: Raw Distorted Images</a:t>
                </a:r>
              </a:p>
            </p:txBody>
          </p:sp>
          <p:pic>
            <p:nvPicPr>
              <p:cNvPr id="27" name="Content Placeholder 4">
                <a:extLst>
                  <a:ext uri="{FF2B5EF4-FFF2-40B4-BE49-F238E27FC236}">
                    <a16:creationId xmlns:a16="http://schemas.microsoft.com/office/drawing/2014/main" id="{76304236-4F53-46E1-98A1-134BF227FED0}"/>
                  </a:ext>
                </a:extLst>
              </p:cNvPr>
              <p:cNvPicPr>
                <a:picLocks noChangeAspect="1"/>
              </p:cNvPicPr>
              <p:nvPr/>
            </p:nvPicPr>
            <p:blipFill>
              <a:blip r:embed="rId3"/>
              <a:stretch>
                <a:fillRect/>
              </a:stretch>
            </p:blipFill>
            <p:spPr>
              <a:xfrm flipH="1">
                <a:off x="764719" y="3856243"/>
                <a:ext cx="1132719" cy="849539"/>
              </a:xfrm>
              <a:prstGeom prst="rect">
                <a:avLst/>
              </a:prstGeom>
            </p:spPr>
          </p:pic>
          <p:pic>
            <p:nvPicPr>
              <p:cNvPr id="29" name="Content Placeholder 4">
                <a:extLst>
                  <a:ext uri="{FF2B5EF4-FFF2-40B4-BE49-F238E27FC236}">
                    <a16:creationId xmlns:a16="http://schemas.microsoft.com/office/drawing/2014/main" id="{28FBB42D-EE25-4285-AEF4-C3914FBEDD38}"/>
                  </a:ext>
                </a:extLst>
              </p:cNvPr>
              <p:cNvPicPr>
                <a:picLocks noChangeAspect="1"/>
              </p:cNvPicPr>
              <p:nvPr/>
            </p:nvPicPr>
            <p:blipFill>
              <a:blip r:embed="rId3"/>
              <a:stretch>
                <a:fillRect/>
              </a:stretch>
            </p:blipFill>
            <p:spPr>
              <a:xfrm flipH="1">
                <a:off x="1268183" y="4312351"/>
                <a:ext cx="1132719" cy="849539"/>
              </a:xfrm>
              <a:prstGeom prst="rect">
                <a:avLst/>
              </a:prstGeom>
            </p:spPr>
          </p:pic>
          <p:pic>
            <p:nvPicPr>
              <p:cNvPr id="31" name="Content Placeholder 4">
                <a:extLst>
                  <a:ext uri="{FF2B5EF4-FFF2-40B4-BE49-F238E27FC236}">
                    <a16:creationId xmlns:a16="http://schemas.microsoft.com/office/drawing/2014/main" id="{BB38000B-5C0D-4AA3-B76D-6AEEA3E67DFB}"/>
                  </a:ext>
                </a:extLst>
              </p:cNvPr>
              <p:cNvPicPr>
                <a:picLocks noChangeAspect="1"/>
              </p:cNvPicPr>
              <p:nvPr/>
            </p:nvPicPr>
            <p:blipFill>
              <a:blip r:embed="rId3"/>
              <a:stretch>
                <a:fillRect/>
              </a:stretch>
            </p:blipFill>
            <p:spPr>
              <a:xfrm flipH="1">
                <a:off x="1896833" y="4741266"/>
                <a:ext cx="1132719" cy="849539"/>
              </a:xfrm>
              <a:prstGeom prst="rect">
                <a:avLst/>
              </a:prstGeom>
            </p:spPr>
          </p:pic>
          <p:pic>
            <p:nvPicPr>
              <p:cNvPr id="33" name="Content Placeholder 4">
                <a:extLst>
                  <a:ext uri="{FF2B5EF4-FFF2-40B4-BE49-F238E27FC236}">
                    <a16:creationId xmlns:a16="http://schemas.microsoft.com/office/drawing/2014/main" id="{DB282B65-6C0F-4519-A885-1AAA0E4561C5}"/>
                  </a:ext>
                </a:extLst>
              </p:cNvPr>
              <p:cNvPicPr>
                <a:picLocks noChangeAspect="1"/>
              </p:cNvPicPr>
              <p:nvPr/>
            </p:nvPicPr>
            <p:blipFill>
              <a:blip r:embed="rId3"/>
              <a:stretch>
                <a:fillRect/>
              </a:stretch>
            </p:blipFill>
            <p:spPr>
              <a:xfrm flipH="1">
                <a:off x="2463192" y="5092759"/>
                <a:ext cx="1132719" cy="849539"/>
              </a:xfrm>
              <a:prstGeom prst="rect">
                <a:avLst/>
              </a:prstGeom>
            </p:spPr>
          </p:pic>
        </p:grpSp>
        <p:grpSp>
          <p:nvGrpSpPr>
            <p:cNvPr id="39" name="Group 38">
              <a:extLst>
                <a:ext uri="{FF2B5EF4-FFF2-40B4-BE49-F238E27FC236}">
                  <a16:creationId xmlns:a16="http://schemas.microsoft.com/office/drawing/2014/main" id="{BED2E80C-F7A6-4587-8260-E50E2AE3455A}"/>
                </a:ext>
              </a:extLst>
            </p:cNvPr>
            <p:cNvGrpSpPr/>
            <p:nvPr/>
          </p:nvGrpSpPr>
          <p:grpSpPr>
            <a:xfrm>
              <a:off x="6357830" y="3325911"/>
              <a:ext cx="2475957" cy="2347517"/>
              <a:chOff x="6531247" y="3275198"/>
              <a:chExt cx="3173186" cy="2954324"/>
            </a:xfrm>
          </p:grpSpPr>
          <p:sp>
            <p:nvSpPr>
              <p:cNvPr id="26" name="Rectangle 25">
                <a:extLst>
                  <a:ext uri="{FF2B5EF4-FFF2-40B4-BE49-F238E27FC236}">
                    <a16:creationId xmlns:a16="http://schemas.microsoft.com/office/drawing/2014/main" id="{2FB7C6E5-77B2-4DB5-9C29-6F4C6C2AFDB9}"/>
                  </a:ext>
                </a:extLst>
              </p:cNvPr>
              <p:cNvSpPr/>
              <p:nvPr/>
            </p:nvSpPr>
            <p:spPr>
              <a:xfrm>
                <a:off x="6531247" y="3275198"/>
                <a:ext cx="3173186" cy="2954324"/>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a:t>Labels: High Resolution Images </a:t>
                </a:r>
              </a:p>
            </p:txBody>
          </p:sp>
          <p:pic>
            <p:nvPicPr>
              <p:cNvPr id="28" name="Content Placeholder 5">
                <a:extLst>
                  <a:ext uri="{FF2B5EF4-FFF2-40B4-BE49-F238E27FC236}">
                    <a16:creationId xmlns:a16="http://schemas.microsoft.com/office/drawing/2014/main" id="{E218CD2C-F270-4426-85D6-A5B194EA31FC}"/>
                  </a:ext>
                </a:extLst>
              </p:cNvPr>
              <p:cNvPicPr>
                <a:picLocks noChangeAspect="1"/>
              </p:cNvPicPr>
              <p:nvPr/>
            </p:nvPicPr>
            <p:blipFill>
              <a:blip r:embed="rId4"/>
              <a:stretch>
                <a:fillRect/>
              </a:stretch>
            </p:blipFill>
            <p:spPr>
              <a:xfrm flipH="1">
                <a:off x="6650990" y="3903395"/>
                <a:ext cx="1132719" cy="849539"/>
              </a:xfrm>
              <a:prstGeom prst="rect">
                <a:avLst/>
              </a:prstGeom>
            </p:spPr>
          </p:pic>
          <p:pic>
            <p:nvPicPr>
              <p:cNvPr id="30" name="Content Placeholder 5">
                <a:extLst>
                  <a:ext uri="{FF2B5EF4-FFF2-40B4-BE49-F238E27FC236}">
                    <a16:creationId xmlns:a16="http://schemas.microsoft.com/office/drawing/2014/main" id="{774222B3-785B-4CB4-A79A-629A077EDC1F}"/>
                  </a:ext>
                </a:extLst>
              </p:cNvPr>
              <p:cNvPicPr>
                <a:picLocks noChangeAspect="1"/>
              </p:cNvPicPr>
              <p:nvPr/>
            </p:nvPicPr>
            <p:blipFill>
              <a:blip r:embed="rId4"/>
              <a:stretch>
                <a:fillRect/>
              </a:stretch>
            </p:blipFill>
            <p:spPr>
              <a:xfrm flipH="1">
                <a:off x="7154454" y="4359503"/>
                <a:ext cx="1132719" cy="849539"/>
              </a:xfrm>
              <a:prstGeom prst="rect">
                <a:avLst/>
              </a:prstGeom>
            </p:spPr>
          </p:pic>
          <p:pic>
            <p:nvPicPr>
              <p:cNvPr id="32" name="Content Placeholder 5">
                <a:extLst>
                  <a:ext uri="{FF2B5EF4-FFF2-40B4-BE49-F238E27FC236}">
                    <a16:creationId xmlns:a16="http://schemas.microsoft.com/office/drawing/2014/main" id="{878C268E-1BAC-4BF8-A758-13C873C06204}"/>
                  </a:ext>
                </a:extLst>
              </p:cNvPr>
              <p:cNvPicPr>
                <a:picLocks noChangeAspect="1"/>
              </p:cNvPicPr>
              <p:nvPr/>
            </p:nvPicPr>
            <p:blipFill>
              <a:blip r:embed="rId4"/>
              <a:stretch>
                <a:fillRect/>
              </a:stretch>
            </p:blipFill>
            <p:spPr>
              <a:xfrm flipH="1">
                <a:off x="7783104" y="4788418"/>
                <a:ext cx="1132719" cy="849539"/>
              </a:xfrm>
              <a:prstGeom prst="rect">
                <a:avLst/>
              </a:prstGeom>
            </p:spPr>
          </p:pic>
          <p:pic>
            <p:nvPicPr>
              <p:cNvPr id="34" name="Content Placeholder 5">
                <a:extLst>
                  <a:ext uri="{FF2B5EF4-FFF2-40B4-BE49-F238E27FC236}">
                    <a16:creationId xmlns:a16="http://schemas.microsoft.com/office/drawing/2014/main" id="{4CD593A5-F3D5-4F6B-A841-D24EA4BEEA13}"/>
                  </a:ext>
                </a:extLst>
              </p:cNvPr>
              <p:cNvPicPr>
                <a:picLocks noChangeAspect="1"/>
              </p:cNvPicPr>
              <p:nvPr/>
            </p:nvPicPr>
            <p:blipFill>
              <a:blip r:embed="rId4"/>
              <a:stretch>
                <a:fillRect/>
              </a:stretch>
            </p:blipFill>
            <p:spPr>
              <a:xfrm flipH="1">
                <a:off x="8349463" y="5139911"/>
                <a:ext cx="1132719" cy="849539"/>
              </a:xfrm>
              <a:prstGeom prst="rect">
                <a:avLst/>
              </a:prstGeom>
            </p:spPr>
          </p:pic>
        </p:grpSp>
        <p:cxnSp>
          <p:nvCxnSpPr>
            <p:cNvPr id="40" name="Straight Arrow Connector 39">
              <a:extLst>
                <a:ext uri="{FF2B5EF4-FFF2-40B4-BE49-F238E27FC236}">
                  <a16:creationId xmlns:a16="http://schemas.microsoft.com/office/drawing/2014/main" id="{A41E2B56-D632-4A4C-9353-057CF1987495}"/>
                </a:ext>
              </a:extLst>
            </p:cNvPr>
            <p:cNvCxnSpPr>
              <a:cxnSpLocks/>
              <a:stCxn id="23" idx="3"/>
              <a:endCxn id="26" idx="1"/>
            </p:cNvCxnSpPr>
            <p:nvPr/>
          </p:nvCxnSpPr>
          <p:spPr>
            <a:xfrm flipV="1">
              <a:off x="5624479" y="4499670"/>
              <a:ext cx="733351" cy="4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9" name="Content Placeholder 2">
            <a:extLst>
              <a:ext uri="{FF2B5EF4-FFF2-40B4-BE49-F238E27FC236}">
                <a16:creationId xmlns:a16="http://schemas.microsoft.com/office/drawing/2014/main" id="{A165AF77-ED3C-4FC1-982A-51A6EFEB3BFA}"/>
              </a:ext>
            </a:extLst>
          </p:cNvPr>
          <p:cNvSpPr txBox="1">
            <a:spLocks/>
          </p:cNvSpPr>
          <p:nvPr/>
        </p:nvSpPr>
        <p:spPr>
          <a:xfrm>
            <a:off x="558823" y="1363045"/>
            <a:ext cx="8101548" cy="238326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2400" dirty="0"/>
          </a:p>
        </p:txBody>
      </p:sp>
      <p:sp>
        <p:nvSpPr>
          <p:cNvPr id="20" name="Content Placeholder 2">
            <a:extLst>
              <a:ext uri="{FF2B5EF4-FFF2-40B4-BE49-F238E27FC236}">
                <a16:creationId xmlns:a16="http://schemas.microsoft.com/office/drawing/2014/main" id="{48C296D2-67CA-4CB6-B1A9-3FF2C71EDEBF}"/>
              </a:ext>
            </a:extLst>
          </p:cNvPr>
          <p:cNvSpPr txBox="1">
            <a:spLocks/>
          </p:cNvSpPr>
          <p:nvPr/>
        </p:nvSpPr>
        <p:spPr>
          <a:xfrm>
            <a:off x="380374" y="1251716"/>
            <a:ext cx="8535026" cy="1872484"/>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effectLst/>
              </a:rPr>
              <a:t>The network will learn to remove the distortion from each RMA image to its corresponding ideal image</a:t>
            </a:r>
          </a:p>
          <a:p>
            <a:r>
              <a:rPr lang="en-US" sz="2000" kern="0" dirty="0">
                <a:effectLst/>
              </a:rPr>
              <a:t>CNN learns and removes distortions (improves resolution)</a:t>
            </a:r>
          </a:p>
          <a:p>
            <a:pPr lvl="1"/>
            <a:r>
              <a:rPr lang="en-US" sz="1800" kern="0" dirty="0">
                <a:effectLst/>
              </a:rPr>
              <a:t>Limited aperture effects, spherical wave approximation, limited bandwidth, path loss, etc.</a:t>
            </a:r>
          </a:p>
        </p:txBody>
      </p:sp>
    </p:spTree>
    <p:extLst>
      <p:ext uri="{BB962C8B-B14F-4D97-AF65-F5344CB8AC3E}">
        <p14:creationId xmlns:p14="http://schemas.microsoft.com/office/powerpoint/2010/main" val="150189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Results – Random Points</a:t>
            </a:r>
          </a:p>
        </p:txBody>
      </p:sp>
      <p:sp>
        <p:nvSpPr>
          <p:cNvPr id="19" name="Content Placeholder 2">
            <a:extLst>
              <a:ext uri="{FF2B5EF4-FFF2-40B4-BE49-F238E27FC236}">
                <a16:creationId xmlns:a16="http://schemas.microsoft.com/office/drawing/2014/main" id="{A165AF77-ED3C-4FC1-982A-51A6EFEB3BFA}"/>
              </a:ext>
            </a:extLst>
          </p:cNvPr>
          <p:cNvSpPr txBox="1">
            <a:spLocks/>
          </p:cNvSpPr>
          <p:nvPr/>
        </p:nvSpPr>
        <p:spPr>
          <a:xfrm>
            <a:off x="558823" y="1363045"/>
            <a:ext cx="8101548" cy="238326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2400" dirty="0"/>
          </a:p>
        </p:txBody>
      </p:sp>
      <p:pic>
        <p:nvPicPr>
          <p:cNvPr id="35" name="Content Placeholder 14">
            <a:extLst>
              <a:ext uri="{FF2B5EF4-FFF2-40B4-BE49-F238E27FC236}">
                <a16:creationId xmlns:a16="http://schemas.microsoft.com/office/drawing/2014/main" id="{3BBA96EC-59A0-4450-9C1C-F41939A6D4B9}"/>
              </a:ext>
            </a:extLst>
          </p:cNvPr>
          <p:cNvPicPr>
            <a:picLocks noChangeAspect="1"/>
          </p:cNvPicPr>
          <p:nvPr/>
        </p:nvPicPr>
        <p:blipFill>
          <a:blip r:embed="rId3"/>
          <a:stretch>
            <a:fillRect/>
          </a:stretch>
        </p:blipFill>
        <p:spPr>
          <a:xfrm>
            <a:off x="2889504" y="990600"/>
            <a:ext cx="3364992" cy="2523744"/>
          </a:xfrm>
          <a:prstGeom prst="rect">
            <a:avLst/>
          </a:prstGeom>
        </p:spPr>
      </p:pic>
      <p:pic>
        <p:nvPicPr>
          <p:cNvPr id="36" name="Content Placeholder 15">
            <a:extLst>
              <a:ext uri="{FF2B5EF4-FFF2-40B4-BE49-F238E27FC236}">
                <a16:creationId xmlns:a16="http://schemas.microsoft.com/office/drawing/2014/main" id="{8125297C-F450-4F88-820E-B9BCAC4EC475}"/>
              </a:ext>
            </a:extLst>
          </p:cNvPr>
          <p:cNvPicPr>
            <a:picLocks noChangeAspect="1"/>
          </p:cNvPicPr>
          <p:nvPr/>
        </p:nvPicPr>
        <p:blipFill>
          <a:blip r:embed="rId4"/>
          <a:stretch>
            <a:fillRect/>
          </a:stretch>
        </p:blipFill>
        <p:spPr>
          <a:xfrm>
            <a:off x="685799" y="3877645"/>
            <a:ext cx="3369312" cy="2526984"/>
          </a:xfrm>
          <a:prstGeom prst="rect">
            <a:avLst/>
          </a:prstGeom>
        </p:spPr>
      </p:pic>
      <p:pic>
        <p:nvPicPr>
          <p:cNvPr id="37" name="Content Placeholder 5">
            <a:extLst>
              <a:ext uri="{FF2B5EF4-FFF2-40B4-BE49-F238E27FC236}">
                <a16:creationId xmlns:a16="http://schemas.microsoft.com/office/drawing/2014/main" id="{9C387A08-336D-4198-9214-D5FEE883411D}"/>
              </a:ext>
            </a:extLst>
          </p:cNvPr>
          <p:cNvPicPr>
            <a:picLocks noChangeAspect="1"/>
          </p:cNvPicPr>
          <p:nvPr/>
        </p:nvPicPr>
        <p:blipFill>
          <a:blip r:embed="rId5"/>
          <a:stretch>
            <a:fillRect/>
          </a:stretch>
        </p:blipFill>
        <p:spPr>
          <a:xfrm>
            <a:off x="5088890" y="3877645"/>
            <a:ext cx="3369312" cy="2526984"/>
          </a:xfrm>
          <a:prstGeom prst="rect">
            <a:avLst/>
          </a:prstGeom>
        </p:spPr>
      </p:pic>
      <p:sp>
        <p:nvSpPr>
          <p:cNvPr id="41" name="Oval 40">
            <a:extLst>
              <a:ext uri="{FF2B5EF4-FFF2-40B4-BE49-F238E27FC236}">
                <a16:creationId xmlns:a16="http://schemas.microsoft.com/office/drawing/2014/main" id="{06DD6DEA-EB5F-4B6E-B6A7-03149432011F}"/>
              </a:ext>
            </a:extLst>
          </p:cNvPr>
          <p:cNvSpPr/>
          <p:nvPr/>
        </p:nvSpPr>
        <p:spPr>
          <a:xfrm>
            <a:off x="2037202" y="4982592"/>
            <a:ext cx="194792" cy="1633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DEAA78D-F491-4C0F-AEEF-A6C134343875}"/>
              </a:ext>
            </a:extLst>
          </p:cNvPr>
          <p:cNvSpPr/>
          <p:nvPr/>
        </p:nvSpPr>
        <p:spPr>
          <a:xfrm>
            <a:off x="6018837" y="6021280"/>
            <a:ext cx="194792" cy="1633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97F378A-4162-4B85-9DFC-36F77C03ACAE}"/>
              </a:ext>
            </a:extLst>
          </p:cNvPr>
          <p:cNvSpPr/>
          <p:nvPr/>
        </p:nvSpPr>
        <p:spPr>
          <a:xfrm>
            <a:off x="1619951" y="6016841"/>
            <a:ext cx="194792" cy="1633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922C4AA-1173-4B85-AADA-0BEF075EFDDA}"/>
              </a:ext>
            </a:extLst>
          </p:cNvPr>
          <p:cNvSpPr/>
          <p:nvPr/>
        </p:nvSpPr>
        <p:spPr>
          <a:xfrm>
            <a:off x="6418332" y="4987031"/>
            <a:ext cx="194792" cy="1633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2A426019-3EE2-4CAB-8738-197092140C93}"/>
              </a:ext>
            </a:extLst>
          </p:cNvPr>
          <p:cNvSpPr txBox="1"/>
          <p:nvPr/>
        </p:nvSpPr>
        <p:spPr>
          <a:xfrm>
            <a:off x="52351" y="6477737"/>
            <a:ext cx="9039298" cy="369332"/>
          </a:xfrm>
          <a:prstGeom prst="rect">
            <a:avLst/>
          </a:prstGeom>
          <a:noFill/>
        </p:spPr>
        <p:txBody>
          <a:bodyPr wrap="square" rtlCol="0">
            <a:spAutoFit/>
          </a:bodyPr>
          <a:lstStyle/>
          <a:p>
            <a:pPr algn="ctr"/>
            <a:r>
              <a:rPr lang="en-US" dirty="0"/>
              <a:t>The algorithm has never seen this target before</a:t>
            </a:r>
          </a:p>
        </p:txBody>
      </p:sp>
    </p:spTree>
    <p:extLst>
      <p:ext uri="{BB962C8B-B14F-4D97-AF65-F5344CB8AC3E}">
        <p14:creationId xmlns:p14="http://schemas.microsoft.com/office/powerpoint/2010/main" val="2643783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Results – Random Points</a:t>
            </a:r>
          </a:p>
        </p:txBody>
      </p:sp>
      <p:sp>
        <p:nvSpPr>
          <p:cNvPr id="19" name="Content Placeholder 2">
            <a:extLst>
              <a:ext uri="{FF2B5EF4-FFF2-40B4-BE49-F238E27FC236}">
                <a16:creationId xmlns:a16="http://schemas.microsoft.com/office/drawing/2014/main" id="{A165AF77-ED3C-4FC1-982A-51A6EFEB3BFA}"/>
              </a:ext>
            </a:extLst>
          </p:cNvPr>
          <p:cNvSpPr txBox="1">
            <a:spLocks/>
          </p:cNvSpPr>
          <p:nvPr/>
        </p:nvSpPr>
        <p:spPr>
          <a:xfrm>
            <a:off x="558823" y="1363045"/>
            <a:ext cx="8101548" cy="238326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2400" dirty="0"/>
          </a:p>
        </p:txBody>
      </p:sp>
      <p:sp>
        <p:nvSpPr>
          <p:cNvPr id="11" name="TextBox 10">
            <a:extLst>
              <a:ext uri="{FF2B5EF4-FFF2-40B4-BE49-F238E27FC236}">
                <a16:creationId xmlns:a16="http://schemas.microsoft.com/office/drawing/2014/main" id="{71ED2FE9-311D-4378-824F-CB77A69F1B3B}"/>
              </a:ext>
            </a:extLst>
          </p:cNvPr>
          <p:cNvSpPr txBox="1"/>
          <p:nvPr/>
        </p:nvSpPr>
        <p:spPr>
          <a:xfrm>
            <a:off x="52351" y="6477737"/>
            <a:ext cx="9039298" cy="369332"/>
          </a:xfrm>
          <a:prstGeom prst="rect">
            <a:avLst/>
          </a:prstGeom>
          <a:noFill/>
        </p:spPr>
        <p:txBody>
          <a:bodyPr wrap="square" rtlCol="0">
            <a:spAutoFit/>
          </a:bodyPr>
          <a:lstStyle/>
          <a:p>
            <a:pPr algn="ctr"/>
            <a:r>
              <a:rPr lang="en-US" dirty="0"/>
              <a:t>The algorithm has never seen this target before</a:t>
            </a:r>
          </a:p>
        </p:txBody>
      </p:sp>
      <p:pic>
        <p:nvPicPr>
          <p:cNvPr id="12" name="Content Placeholder 4">
            <a:extLst>
              <a:ext uri="{FF2B5EF4-FFF2-40B4-BE49-F238E27FC236}">
                <a16:creationId xmlns:a16="http://schemas.microsoft.com/office/drawing/2014/main" id="{C87C141E-2156-4B3D-8231-0D963F170D4A}"/>
              </a:ext>
            </a:extLst>
          </p:cNvPr>
          <p:cNvPicPr>
            <a:picLocks noChangeAspect="1"/>
          </p:cNvPicPr>
          <p:nvPr/>
        </p:nvPicPr>
        <p:blipFill>
          <a:blip r:embed="rId3"/>
          <a:stretch>
            <a:fillRect/>
          </a:stretch>
        </p:blipFill>
        <p:spPr>
          <a:xfrm>
            <a:off x="2889503" y="990600"/>
            <a:ext cx="3364993" cy="2523744"/>
          </a:xfrm>
          <a:prstGeom prst="rect">
            <a:avLst/>
          </a:prstGeom>
        </p:spPr>
      </p:pic>
      <p:pic>
        <p:nvPicPr>
          <p:cNvPr id="13" name="Content Placeholder 8" descr="Graphical user interface&#10;&#10;Description automatically generated">
            <a:extLst>
              <a:ext uri="{FF2B5EF4-FFF2-40B4-BE49-F238E27FC236}">
                <a16:creationId xmlns:a16="http://schemas.microsoft.com/office/drawing/2014/main" id="{FF177A1B-BC60-4177-815F-90B0B7020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880" y="3808396"/>
            <a:ext cx="3362355" cy="2523744"/>
          </a:xfrm>
          <a:prstGeom prst="rect">
            <a:avLst/>
          </a:prstGeom>
        </p:spPr>
      </p:pic>
      <p:pic>
        <p:nvPicPr>
          <p:cNvPr id="14" name="Content Placeholder 10" descr="Graphical user interface&#10;&#10;Description automatically generated">
            <a:extLst>
              <a:ext uri="{FF2B5EF4-FFF2-40B4-BE49-F238E27FC236}">
                <a16:creationId xmlns:a16="http://schemas.microsoft.com/office/drawing/2014/main" id="{AA01CC21-A8F2-4571-B9BA-D133861C3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0765" y="3808396"/>
            <a:ext cx="3362355" cy="2523744"/>
          </a:xfrm>
          <a:prstGeom prst="rect">
            <a:avLst/>
          </a:prstGeom>
        </p:spPr>
      </p:pic>
    </p:spTree>
    <p:extLst>
      <p:ext uri="{BB962C8B-B14F-4D97-AF65-F5344CB8AC3E}">
        <p14:creationId xmlns:p14="http://schemas.microsoft.com/office/powerpoint/2010/main" val="1369184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971800"/>
            <a:ext cx="9067800" cy="3970318"/>
          </a:xfrm>
          <a:prstGeom prst="rect">
            <a:avLst/>
          </a:prstGeom>
        </p:spPr>
        <p:txBody>
          <a:bodyPr wrap="square">
            <a:spAutoFit/>
          </a:bodyPr>
          <a:lstStyle/>
          <a:p>
            <a:r>
              <a:rPr lang="en-US" b="1" dirty="0">
                <a:effectLst/>
              </a:rPr>
              <a:t>08:20-08:30 AM 	     Check-in</a:t>
            </a:r>
          </a:p>
          <a:p>
            <a:r>
              <a:rPr lang="en-US" b="1" dirty="0">
                <a:effectLst/>
              </a:rPr>
              <a:t>08:30-09:00 AM	     Center Progress/Overview</a:t>
            </a:r>
          </a:p>
          <a:p>
            <a:r>
              <a:rPr lang="en-US" b="1" dirty="0">
                <a:effectLst/>
              </a:rPr>
              <a:t>09:00-09:50 AM        0.41-THz CMOS-based Short-Range Imager for Industrial 		</a:t>
            </a:r>
            <a:r>
              <a:rPr lang="en-US" b="1">
                <a:effectLst/>
              </a:rPr>
              <a:t>     Applications </a:t>
            </a:r>
            <a:endParaRPr lang="en-US" b="1" dirty="0">
              <a:effectLst/>
            </a:endParaRPr>
          </a:p>
          <a:p>
            <a:r>
              <a:rPr lang="en-US" b="1" dirty="0">
                <a:effectLst/>
              </a:rPr>
              <a:t>09:50-10:30 AM 	     Code-Modulated Embedded Test of Multifunctional Arrays</a:t>
            </a:r>
          </a:p>
          <a:p>
            <a:r>
              <a:rPr lang="en-US" b="1" dirty="0">
                <a:effectLst/>
              </a:rPr>
              <a:t>10:30-10:40 AM	     Break</a:t>
            </a:r>
            <a:endParaRPr lang="en-US" dirty="0">
              <a:effectLst/>
            </a:endParaRPr>
          </a:p>
          <a:p>
            <a:pPr marL="2171700" indent="-2171700"/>
            <a:r>
              <a:rPr lang="en-US" b="1" dirty="0">
                <a:effectLst/>
              </a:rPr>
              <a:t>10:40-11:20 AM        Packaging and Material Spectroscopy to Support Terahertz Microsystems</a:t>
            </a:r>
          </a:p>
          <a:p>
            <a:pPr marL="2171700" indent="-2171700"/>
            <a:r>
              <a:rPr lang="en-US" b="1" dirty="0">
                <a:effectLst/>
              </a:rPr>
              <a:t>11:20-12:00 PM	Infrared Detection Using Structures in Foundry CMOS</a:t>
            </a:r>
          </a:p>
          <a:p>
            <a:pPr marL="2171700" indent="-2171700"/>
            <a:r>
              <a:rPr lang="en-US" b="1" dirty="0">
                <a:effectLst/>
              </a:rPr>
              <a:t>12:00-12:10 PM        Set up for lunch</a:t>
            </a:r>
          </a:p>
          <a:p>
            <a:pPr marL="2171700" indent="-2171700"/>
            <a:r>
              <a:rPr lang="en-US" b="1" dirty="0">
                <a:effectLst/>
              </a:rPr>
              <a:t>12:10-12:50 PM	170GHz – 260GHz Wideband PA and LNA Design in Silicon</a:t>
            </a:r>
          </a:p>
          <a:p>
            <a:pPr marL="2171700" indent="-2171700"/>
            <a:r>
              <a:rPr lang="en-US" b="1" dirty="0">
                <a:effectLst/>
              </a:rPr>
              <a:t>12:50-01:30 PM	Advanced Algorithms for Terahertz Sensing and Recognition</a:t>
            </a:r>
            <a:endParaRPr lang="en-US" dirty="0">
              <a:effectLst/>
            </a:endParaRPr>
          </a:p>
          <a:p>
            <a:r>
              <a:rPr lang="en-US" b="1" dirty="0">
                <a:effectLst/>
              </a:rPr>
              <a:t>01:30-02:00 PM        Discussion</a:t>
            </a:r>
          </a:p>
          <a:p>
            <a:endParaRPr lang="en-US" b="1" dirty="0">
              <a:effectLst/>
            </a:endParaRPr>
          </a:p>
        </p:txBody>
      </p:sp>
      <p:sp>
        <p:nvSpPr>
          <p:cNvPr id="4" name="Text Placeholder 2"/>
          <p:cNvSpPr txBox="1">
            <a:spLocks/>
          </p:cNvSpPr>
          <p:nvPr/>
        </p:nvSpPr>
        <p:spPr>
          <a:xfrm>
            <a:off x="228600" y="938213"/>
            <a:ext cx="8458200" cy="1500187"/>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pPr>
            <a:r>
              <a:rPr lang="en-US" sz="3000" b="1" kern="0" dirty="0">
                <a:solidFill>
                  <a:srgbClr val="0000FF"/>
                </a:solidFill>
                <a:effectLst/>
              </a:rPr>
              <a:t>Texas Instruments Foundational Technology Research Program on Millimeter Wave and High Frequency Microsystems </a:t>
            </a:r>
          </a:p>
          <a:p>
            <a:pPr marL="0" indent="0" algn="ctr">
              <a:buNone/>
            </a:pPr>
            <a:r>
              <a:rPr lang="en-US" sz="3000" b="1" kern="0" dirty="0">
                <a:solidFill>
                  <a:srgbClr val="FF0000"/>
                </a:solidFill>
                <a:effectLst/>
              </a:rPr>
              <a:t>42 Month Review</a:t>
            </a:r>
          </a:p>
        </p:txBody>
      </p:sp>
      <p:pic>
        <p:nvPicPr>
          <p:cNvPr id="5" name="Picture 2" descr="Texas Instruments">
            <a:extLst>
              <a:ext uri="{FF2B5EF4-FFF2-40B4-BE49-F238E27FC236}">
                <a16:creationId xmlns:a16="http://schemas.microsoft.com/office/drawing/2014/main" id="{AB1F162F-F731-4039-9470-1D33D42E6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76200"/>
            <a:ext cx="1523998"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91E97C57-8335-49BE-AAFE-86F88FC21192}"/>
              </a:ext>
            </a:extLst>
          </p:cNvPr>
          <p:cNvGrpSpPr/>
          <p:nvPr/>
        </p:nvGrpSpPr>
        <p:grpSpPr>
          <a:xfrm>
            <a:off x="152400" y="90055"/>
            <a:ext cx="4648200" cy="740040"/>
            <a:chOff x="152400" y="90055"/>
            <a:chExt cx="4648200" cy="740040"/>
          </a:xfrm>
        </p:grpSpPr>
        <p:pic>
          <p:nvPicPr>
            <p:cNvPr id="6" name="Picture 10" descr="logo_ecs_orange_hi">
              <a:extLst>
                <a:ext uri="{FF2B5EF4-FFF2-40B4-BE49-F238E27FC236}">
                  <a16:creationId xmlns:a16="http://schemas.microsoft.com/office/drawing/2014/main" id="{2933920F-57F6-49F1-B2AB-3D118DBEB0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276269"/>
              <a:ext cx="1066800" cy="393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52A70DE2-B7A4-42D3-A8F0-5FFF26D693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1600" y="162674"/>
              <a:ext cx="1186960" cy="571500"/>
            </a:xfrm>
            <a:prstGeom prst="rect">
              <a:avLst/>
            </a:prstGeom>
          </p:spPr>
        </p:pic>
        <p:pic>
          <p:nvPicPr>
            <p:cNvPr id="8" name="Picture 7">
              <a:extLst>
                <a:ext uri="{FF2B5EF4-FFF2-40B4-BE49-F238E27FC236}">
                  <a16:creationId xmlns:a16="http://schemas.microsoft.com/office/drawing/2014/main" id="{0314110F-C6C4-4C6C-9CF1-BB6117573F3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9787" y="90055"/>
              <a:ext cx="762000" cy="740040"/>
            </a:xfrm>
            <a:prstGeom prst="rect">
              <a:avLst/>
            </a:prstGeom>
          </p:spPr>
        </p:pic>
        <p:pic>
          <p:nvPicPr>
            <p:cNvPr id="12" name="Graphic 11">
              <a:extLst>
                <a:ext uri="{FF2B5EF4-FFF2-40B4-BE49-F238E27FC236}">
                  <a16:creationId xmlns:a16="http://schemas.microsoft.com/office/drawing/2014/main" id="{6DC8B12F-CF9E-48AA-9E59-C55A532107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85397" y="132170"/>
              <a:ext cx="1215203" cy="629830"/>
            </a:xfrm>
            <a:prstGeom prst="rect">
              <a:avLst/>
            </a:prstGeom>
          </p:spPr>
        </p:pic>
      </p:grpSp>
    </p:spTree>
    <p:extLst>
      <p:ext uri="{BB962C8B-B14F-4D97-AF65-F5344CB8AC3E}">
        <p14:creationId xmlns:p14="http://schemas.microsoft.com/office/powerpoint/2010/main" val="1325374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Results – Point Spread Function (PSF)</a:t>
            </a:r>
          </a:p>
        </p:txBody>
      </p:sp>
      <p:sp>
        <p:nvSpPr>
          <p:cNvPr id="11" name="TextBox 10">
            <a:extLst>
              <a:ext uri="{FF2B5EF4-FFF2-40B4-BE49-F238E27FC236}">
                <a16:creationId xmlns:a16="http://schemas.microsoft.com/office/drawing/2014/main" id="{71ED2FE9-311D-4378-824F-CB77A69F1B3B}"/>
              </a:ext>
            </a:extLst>
          </p:cNvPr>
          <p:cNvSpPr txBox="1"/>
          <p:nvPr/>
        </p:nvSpPr>
        <p:spPr>
          <a:xfrm>
            <a:off x="52351" y="6477737"/>
            <a:ext cx="9039298" cy="369332"/>
          </a:xfrm>
          <a:prstGeom prst="rect">
            <a:avLst/>
          </a:prstGeom>
          <a:noFill/>
        </p:spPr>
        <p:txBody>
          <a:bodyPr wrap="square" rtlCol="0">
            <a:spAutoFit/>
          </a:bodyPr>
          <a:lstStyle/>
          <a:p>
            <a:pPr algn="ctr"/>
            <a:r>
              <a:rPr lang="en-US" dirty="0"/>
              <a:t>The algorithm has never seen this target before</a:t>
            </a:r>
          </a:p>
        </p:txBody>
      </p:sp>
      <p:pic>
        <p:nvPicPr>
          <p:cNvPr id="8" name="Content Placeholder 5">
            <a:extLst>
              <a:ext uri="{FF2B5EF4-FFF2-40B4-BE49-F238E27FC236}">
                <a16:creationId xmlns:a16="http://schemas.microsoft.com/office/drawing/2014/main" id="{6EEB9061-2D02-4C14-9CFC-3936B844A0CA}"/>
              </a:ext>
            </a:extLst>
          </p:cNvPr>
          <p:cNvPicPr>
            <a:picLocks noChangeAspect="1"/>
          </p:cNvPicPr>
          <p:nvPr/>
        </p:nvPicPr>
        <p:blipFill>
          <a:blip r:embed="rId3"/>
          <a:stretch>
            <a:fillRect/>
          </a:stretch>
        </p:blipFill>
        <p:spPr>
          <a:xfrm>
            <a:off x="304800" y="1828800"/>
            <a:ext cx="4267200" cy="3200400"/>
          </a:xfrm>
          <a:prstGeom prst="rect">
            <a:avLst/>
          </a:prstGeom>
        </p:spPr>
      </p:pic>
      <p:pic>
        <p:nvPicPr>
          <p:cNvPr id="9" name="Content Placeholder 4">
            <a:extLst>
              <a:ext uri="{FF2B5EF4-FFF2-40B4-BE49-F238E27FC236}">
                <a16:creationId xmlns:a16="http://schemas.microsoft.com/office/drawing/2014/main" id="{46E3434B-82B2-45C7-A1F9-3B4C616DF18F}"/>
              </a:ext>
            </a:extLst>
          </p:cNvPr>
          <p:cNvPicPr>
            <a:picLocks noChangeAspect="1"/>
          </p:cNvPicPr>
          <p:nvPr/>
        </p:nvPicPr>
        <p:blipFill>
          <a:blip r:embed="rId4"/>
          <a:stretch>
            <a:fillRect/>
          </a:stretch>
        </p:blipFill>
        <p:spPr>
          <a:xfrm>
            <a:off x="4572000" y="1828800"/>
            <a:ext cx="4267200" cy="3200400"/>
          </a:xfrm>
          <a:prstGeom prst="rect">
            <a:avLst/>
          </a:prstGeom>
        </p:spPr>
      </p:pic>
    </p:spTree>
    <p:extLst>
      <p:ext uri="{BB962C8B-B14F-4D97-AF65-F5344CB8AC3E}">
        <p14:creationId xmlns:p14="http://schemas.microsoft.com/office/powerpoint/2010/main" val="1563610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Results – Diamond</a:t>
            </a:r>
          </a:p>
        </p:txBody>
      </p:sp>
      <p:sp>
        <p:nvSpPr>
          <p:cNvPr id="11" name="TextBox 10">
            <a:extLst>
              <a:ext uri="{FF2B5EF4-FFF2-40B4-BE49-F238E27FC236}">
                <a16:creationId xmlns:a16="http://schemas.microsoft.com/office/drawing/2014/main" id="{71ED2FE9-311D-4378-824F-CB77A69F1B3B}"/>
              </a:ext>
            </a:extLst>
          </p:cNvPr>
          <p:cNvSpPr txBox="1"/>
          <p:nvPr/>
        </p:nvSpPr>
        <p:spPr>
          <a:xfrm>
            <a:off x="52351" y="6477737"/>
            <a:ext cx="9039298" cy="369332"/>
          </a:xfrm>
          <a:prstGeom prst="rect">
            <a:avLst/>
          </a:prstGeom>
          <a:noFill/>
        </p:spPr>
        <p:txBody>
          <a:bodyPr wrap="square" rtlCol="0">
            <a:spAutoFit/>
          </a:bodyPr>
          <a:lstStyle/>
          <a:p>
            <a:pPr algn="ctr"/>
            <a:r>
              <a:rPr lang="en-US" dirty="0"/>
              <a:t>The algorithm has never seen this target before</a:t>
            </a:r>
          </a:p>
        </p:txBody>
      </p:sp>
      <p:pic>
        <p:nvPicPr>
          <p:cNvPr id="8" name="Content Placeholder 4">
            <a:extLst>
              <a:ext uri="{FF2B5EF4-FFF2-40B4-BE49-F238E27FC236}">
                <a16:creationId xmlns:a16="http://schemas.microsoft.com/office/drawing/2014/main" id="{35EAB451-89B7-44FE-82D3-25B2B42C29F4}"/>
              </a:ext>
            </a:extLst>
          </p:cNvPr>
          <p:cNvPicPr>
            <a:picLocks noChangeAspect="1"/>
          </p:cNvPicPr>
          <p:nvPr/>
        </p:nvPicPr>
        <p:blipFill>
          <a:blip r:embed="rId3"/>
          <a:stretch>
            <a:fillRect/>
          </a:stretch>
        </p:blipFill>
        <p:spPr>
          <a:xfrm>
            <a:off x="304800" y="1828800"/>
            <a:ext cx="4267200" cy="3200400"/>
          </a:xfrm>
          <a:prstGeom prst="rect">
            <a:avLst/>
          </a:prstGeom>
        </p:spPr>
      </p:pic>
      <p:pic>
        <p:nvPicPr>
          <p:cNvPr id="9" name="Content Placeholder 5">
            <a:extLst>
              <a:ext uri="{FF2B5EF4-FFF2-40B4-BE49-F238E27FC236}">
                <a16:creationId xmlns:a16="http://schemas.microsoft.com/office/drawing/2014/main" id="{82E509AF-570C-415B-BB09-2A6A33245BA4}"/>
              </a:ext>
            </a:extLst>
          </p:cNvPr>
          <p:cNvPicPr>
            <a:picLocks noChangeAspect="1"/>
          </p:cNvPicPr>
          <p:nvPr/>
        </p:nvPicPr>
        <p:blipFill>
          <a:blip r:embed="rId4"/>
          <a:stretch>
            <a:fillRect/>
          </a:stretch>
        </p:blipFill>
        <p:spPr>
          <a:xfrm>
            <a:off x="4572000" y="1828800"/>
            <a:ext cx="4267200" cy="3200400"/>
          </a:xfrm>
          <a:prstGeom prst="rect">
            <a:avLst/>
          </a:prstGeom>
        </p:spPr>
      </p:pic>
    </p:spTree>
    <p:extLst>
      <p:ext uri="{BB962C8B-B14F-4D97-AF65-F5344CB8AC3E}">
        <p14:creationId xmlns:p14="http://schemas.microsoft.com/office/powerpoint/2010/main" val="1849098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Results – UTD</a:t>
            </a:r>
          </a:p>
        </p:txBody>
      </p:sp>
      <p:sp>
        <p:nvSpPr>
          <p:cNvPr id="11" name="TextBox 10">
            <a:extLst>
              <a:ext uri="{FF2B5EF4-FFF2-40B4-BE49-F238E27FC236}">
                <a16:creationId xmlns:a16="http://schemas.microsoft.com/office/drawing/2014/main" id="{71ED2FE9-311D-4378-824F-CB77A69F1B3B}"/>
              </a:ext>
            </a:extLst>
          </p:cNvPr>
          <p:cNvSpPr txBox="1"/>
          <p:nvPr/>
        </p:nvSpPr>
        <p:spPr>
          <a:xfrm>
            <a:off x="52351" y="6477737"/>
            <a:ext cx="9039298" cy="369332"/>
          </a:xfrm>
          <a:prstGeom prst="rect">
            <a:avLst/>
          </a:prstGeom>
          <a:noFill/>
        </p:spPr>
        <p:txBody>
          <a:bodyPr wrap="square" rtlCol="0">
            <a:spAutoFit/>
          </a:bodyPr>
          <a:lstStyle/>
          <a:p>
            <a:pPr algn="ctr"/>
            <a:r>
              <a:rPr lang="en-US" dirty="0"/>
              <a:t>The algorithm has never seen this target before</a:t>
            </a:r>
          </a:p>
        </p:txBody>
      </p:sp>
      <p:pic>
        <p:nvPicPr>
          <p:cNvPr id="10" name="Content Placeholder 4">
            <a:extLst>
              <a:ext uri="{FF2B5EF4-FFF2-40B4-BE49-F238E27FC236}">
                <a16:creationId xmlns:a16="http://schemas.microsoft.com/office/drawing/2014/main" id="{7C56B6BC-521C-443C-B4D3-43B9ED4A7540}"/>
              </a:ext>
            </a:extLst>
          </p:cNvPr>
          <p:cNvPicPr>
            <a:picLocks noChangeAspect="1"/>
          </p:cNvPicPr>
          <p:nvPr/>
        </p:nvPicPr>
        <p:blipFill>
          <a:blip r:embed="rId3"/>
          <a:stretch>
            <a:fillRect/>
          </a:stretch>
        </p:blipFill>
        <p:spPr>
          <a:xfrm>
            <a:off x="304800" y="1828800"/>
            <a:ext cx="4267200" cy="3200400"/>
          </a:xfrm>
          <a:prstGeom prst="rect">
            <a:avLst/>
          </a:prstGeom>
        </p:spPr>
      </p:pic>
      <p:pic>
        <p:nvPicPr>
          <p:cNvPr id="15" name="Content Placeholder 5">
            <a:extLst>
              <a:ext uri="{FF2B5EF4-FFF2-40B4-BE49-F238E27FC236}">
                <a16:creationId xmlns:a16="http://schemas.microsoft.com/office/drawing/2014/main" id="{65EAAC56-E461-4366-B87D-6B5E76A8269C}"/>
              </a:ext>
            </a:extLst>
          </p:cNvPr>
          <p:cNvPicPr>
            <a:picLocks noChangeAspect="1"/>
          </p:cNvPicPr>
          <p:nvPr/>
        </p:nvPicPr>
        <p:blipFill>
          <a:blip r:embed="rId4"/>
          <a:stretch>
            <a:fillRect/>
          </a:stretch>
        </p:blipFill>
        <p:spPr>
          <a:xfrm>
            <a:off x="4572000" y="1828800"/>
            <a:ext cx="4267200" cy="3200400"/>
          </a:xfrm>
          <a:prstGeom prst="rect">
            <a:avLst/>
          </a:prstGeom>
        </p:spPr>
      </p:pic>
    </p:spTree>
    <p:extLst>
      <p:ext uri="{BB962C8B-B14F-4D97-AF65-F5344CB8AC3E}">
        <p14:creationId xmlns:p14="http://schemas.microsoft.com/office/powerpoint/2010/main" val="3606799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a:extLst>
              <a:ext uri="{FF2B5EF4-FFF2-40B4-BE49-F238E27FC236}">
                <a16:creationId xmlns:a16="http://schemas.microsoft.com/office/drawing/2014/main" id="{BEE350A6-DEEC-417E-97AA-2151825546C6}"/>
              </a:ext>
            </a:extLst>
          </p:cNvPr>
          <p:cNvPicPr>
            <a:picLocks noChangeAspect="1"/>
          </p:cNvPicPr>
          <p:nvPr/>
        </p:nvPicPr>
        <p:blipFill>
          <a:blip r:embed="rId3"/>
          <a:stretch>
            <a:fillRect/>
          </a:stretch>
        </p:blipFill>
        <p:spPr>
          <a:xfrm>
            <a:off x="4419600" y="1805368"/>
            <a:ext cx="4648200" cy="3985831"/>
          </a:xfrm>
          <a:prstGeom prst="rect">
            <a:avLst/>
          </a:prstGeom>
          <a:noFill/>
        </p:spPr>
      </p:pic>
      <p:sp>
        <p:nvSpPr>
          <p:cNvPr id="3" name="Title 4"/>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3D SAR Imaging</a:t>
            </a:r>
          </a:p>
        </p:txBody>
      </p:sp>
      <p:sp>
        <p:nvSpPr>
          <p:cNvPr id="21" name="Content Placeholder 2">
            <a:extLst>
              <a:ext uri="{FF2B5EF4-FFF2-40B4-BE49-F238E27FC236}">
                <a16:creationId xmlns:a16="http://schemas.microsoft.com/office/drawing/2014/main" id="{7D80CDCB-AE1C-433D-B5C7-D306752F2737}"/>
              </a:ext>
            </a:extLst>
          </p:cNvPr>
          <p:cNvSpPr txBox="1">
            <a:spLocks/>
          </p:cNvSpPr>
          <p:nvPr/>
        </p:nvSpPr>
        <p:spPr>
          <a:xfrm>
            <a:off x="507679" y="1111110"/>
            <a:ext cx="3988121" cy="4680089"/>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effectLst/>
              </a:rPr>
              <a:t>3D Imaging SAR Scanning</a:t>
            </a:r>
          </a:p>
          <a:p>
            <a:pPr lvl="1"/>
            <a:r>
              <a:rPr lang="en-US" sz="1800" kern="0" dirty="0">
                <a:effectLst/>
              </a:rPr>
              <a:t>Rectangular scanning pattern</a:t>
            </a:r>
          </a:p>
          <a:p>
            <a:pPr lvl="1"/>
            <a:r>
              <a:rPr lang="en-US" sz="1800" kern="0" dirty="0">
                <a:effectLst/>
              </a:rPr>
              <a:t>3D target</a:t>
            </a:r>
          </a:p>
          <a:p>
            <a:pPr lvl="1"/>
            <a:r>
              <a:rPr lang="en-US" sz="1800" kern="0" dirty="0">
                <a:effectLst/>
              </a:rPr>
              <a:t>Random points + solid objects</a:t>
            </a:r>
          </a:p>
          <a:p>
            <a:pPr marL="457200" lvl="1" indent="0">
              <a:buNone/>
            </a:pPr>
            <a:endParaRPr lang="en-US" sz="1800" kern="0" dirty="0">
              <a:effectLst/>
            </a:endParaRPr>
          </a:p>
        </p:txBody>
      </p:sp>
      <p:pic>
        <p:nvPicPr>
          <p:cNvPr id="11" name="Content Placeholder 7">
            <a:extLst>
              <a:ext uri="{FF2B5EF4-FFF2-40B4-BE49-F238E27FC236}">
                <a16:creationId xmlns:a16="http://schemas.microsoft.com/office/drawing/2014/main" id="{D970CBCC-9650-43B1-BA18-BF3F12750432}"/>
              </a:ext>
            </a:extLst>
          </p:cNvPr>
          <p:cNvPicPr>
            <a:picLocks noChangeAspect="1"/>
          </p:cNvPicPr>
          <p:nvPr/>
        </p:nvPicPr>
        <p:blipFill>
          <a:blip r:embed="rId4"/>
          <a:stretch>
            <a:fillRect/>
          </a:stretch>
        </p:blipFill>
        <p:spPr>
          <a:xfrm>
            <a:off x="711039" y="2540097"/>
            <a:ext cx="3581400" cy="3371612"/>
          </a:xfrm>
          <a:prstGeom prst="rect">
            <a:avLst/>
          </a:prstGeom>
        </p:spPr>
      </p:pic>
    </p:spTree>
    <p:extLst>
      <p:ext uri="{BB962C8B-B14F-4D97-AF65-F5344CB8AC3E}">
        <p14:creationId xmlns:p14="http://schemas.microsoft.com/office/powerpoint/2010/main" val="1776362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368BA580-1D38-42BC-B712-4320FA9830D7}"/>
              </a:ext>
            </a:extLst>
          </p:cNvPr>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Results – Random Points</a:t>
            </a:r>
          </a:p>
        </p:txBody>
      </p:sp>
      <p:pic>
        <p:nvPicPr>
          <p:cNvPr id="17" name="Content Placeholder 6">
            <a:extLst>
              <a:ext uri="{FF2B5EF4-FFF2-40B4-BE49-F238E27FC236}">
                <a16:creationId xmlns:a16="http://schemas.microsoft.com/office/drawing/2014/main" id="{76F8D773-17BF-45F8-A5D7-A2875B8D9DFF}"/>
              </a:ext>
            </a:extLst>
          </p:cNvPr>
          <p:cNvPicPr>
            <a:picLocks noGrp="1" noChangeAspect="1"/>
          </p:cNvPicPr>
          <p:nvPr>
            <p:ph sz="half" idx="2"/>
          </p:nvPr>
        </p:nvPicPr>
        <p:blipFill>
          <a:blip r:embed="rId2"/>
          <a:stretch>
            <a:fillRect/>
          </a:stretch>
        </p:blipFill>
        <p:spPr>
          <a:xfrm>
            <a:off x="105717" y="1291431"/>
            <a:ext cx="4466283" cy="4275138"/>
          </a:xfrm>
          <a:prstGeom prst="rect">
            <a:avLst/>
          </a:prstGeom>
        </p:spPr>
      </p:pic>
      <p:pic>
        <p:nvPicPr>
          <p:cNvPr id="18" name="Content Placeholder 4">
            <a:extLst>
              <a:ext uri="{FF2B5EF4-FFF2-40B4-BE49-F238E27FC236}">
                <a16:creationId xmlns:a16="http://schemas.microsoft.com/office/drawing/2014/main" id="{66F9F736-7A31-46AB-8033-05B46AC0AD1D}"/>
              </a:ext>
            </a:extLst>
          </p:cNvPr>
          <p:cNvPicPr>
            <a:picLocks noGrp="1" noChangeAspect="1"/>
          </p:cNvPicPr>
          <p:nvPr>
            <p:ph sz="quarter" idx="4"/>
          </p:nvPr>
        </p:nvPicPr>
        <p:blipFill>
          <a:blip r:embed="rId3"/>
          <a:stretch>
            <a:fillRect/>
          </a:stretch>
        </p:blipFill>
        <p:spPr>
          <a:xfrm>
            <a:off x="4572000" y="1291431"/>
            <a:ext cx="4466283" cy="4275138"/>
          </a:xfrm>
          <a:prstGeom prst="rect">
            <a:avLst/>
          </a:prstGeom>
        </p:spPr>
      </p:pic>
      <p:sp>
        <p:nvSpPr>
          <p:cNvPr id="19" name="TextBox 18">
            <a:extLst>
              <a:ext uri="{FF2B5EF4-FFF2-40B4-BE49-F238E27FC236}">
                <a16:creationId xmlns:a16="http://schemas.microsoft.com/office/drawing/2014/main" id="{96CA6301-8CD2-48A8-8467-CFFEF84679DB}"/>
              </a:ext>
            </a:extLst>
          </p:cNvPr>
          <p:cNvSpPr txBox="1"/>
          <p:nvPr/>
        </p:nvSpPr>
        <p:spPr>
          <a:xfrm>
            <a:off x="52351" y="6477737"/>
            <a:ext cx="9039298" cy="369332"/>
          </a:xfrm>
          <a:prstGeom prst="rect">
            <a:avLst/>
          </a:prstGeom>
          <a:noFill/>
        </p:spPr>
        <p:txBody>
          <a:bodyPr wrap="square" rtlCol="0">
            <a:spAutoFit/>
          </a:bodyPr>
          <a:lstStyle/>
          <a:p>
            <a:pPr algn="ctr"/>
            <a:r>
              <a:rPr lang="en-US" dirty="0"/>
              <a:t>The algorithm has never seen this target before</a:t>
            </a:r>
          </a:p>
        </p:txBody>
      </p:sp>
    </p:spTree>
    <p:extLst>
      <p:ext uri="{BB962C8B-B14F-4D97-AF65-F5344CB8AC3E}">
        <p14:creationId xmlns:p14="http://schemas.microsoft.com/office/powerpoint/2010/main" val="3997143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368BA580-1D38-42BC-B712-4320FA9830D7}"/>
              </a:ext>
            </a:extLst>
          </p:cNvPr>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Results – Random Points</a:t>
            </a:r>
          </a:p>
        </p:txBody>
      </p:sp>
      <p:pic>
        <p:nvPicPr>
          <p:cNvPr id="3" name="Content Placeholder 4">
            <a:extLst>
              <a:ext uri="{FF2B5EF4-FFF2-40B4-BE49-F238E27FC236}">
                <a16:creationId xmlns:a16="http://schemas.microsoft.com/office/drawing/2014/main" id="{AB95881E-919C-40BC-ABA4-C8187AC45FAE}"/>
              </a:ext>
            </a:extLst>
          </p:cNvPr>
          <p:cNvPicPr>
            <a:picLocks noGrp="1" noChangeAspect="1"/>
          </p:cNvPicPr>
          <p:nvPr>
            <p:ph sz="half" idx="2"/>
          </p:nvPr>
        </p:nvPicPr>
        <p:blipFill>
          <a:blip r:embed="rId3"/>
          <a:stretch>
            <a:fillRect/>
          </a:stretch>
        </p:blipFill>
        <p:spPr>
          <a:xfrm>
            <a:off x="105717" y="1291431"/>
            <a:ext cx="4466283" cy="4275138"/>
          </a:xfrm>
          <a:prstGeom prst="rect">
            <a:avLst/>
          </a:prstGeom>
        </p:spPr>
      </p:pic>
      <p:pic>
        <p:nvPicPr>
          <p:cNvPr id="4" name="Content Placeholder 5">
            <a:extLst>
              <a:ext uri="{FF2B5EF4-FFF2-40B4-BE49-F238E27FC236}">
                <a16:creationId xmlns:a16="http://schemas.microsoft.com/office/drawing/2014/main" id="{5693656B-B2C5-4B33-8C5C-AF9B19AFED3B}"/>
              </a:ext>
            </a:extLst>
          </p:cNvPr>
          <p:cNvPicPr>
            <a:picLocks noGrp="1" noChangeAspect="1"/>
          </p:cNvPicPr>
          <p:nvPr>
            <p:ph sz="quarter" idx="4"/>
          </p:nvPr>
        </p:nvPicPr>
        <p:blipFill>
          <a:blip r:embed="rId4"/>
          <a:stretch>
            <a:fillRect/>
          </a:stretch>
        </p:blipFill>
        <p:spPr>
          <a:xfrm>
            <a:off x="4572000" y="1291431"/>
            <a:ext cx="4466283" cy="4275138"/>
          </a:xfrm>
          <a:prstGeom prst="rect">
            <a:avLst/>
          </a:prstGeom>
        </p:spPr>
      </p:pic>
      <p:sp>
        <p:nvSpPr>
          <p:cNvPr id="5" name="TextBox 4">
            <a:extLst>
              <a:ext uri="{FF2B5EF4-FFF2-40B4-BE49-F238E27FC236}">
                <a16:creationId xmlns:a16="http://schemas.microsoft.com/office/drawing/2014/main" id="{3E8F268D-789F-4D8A-A076-847865D97F8E}"/>
              </a:ext>
            </a:extLst>
          </p:cNvPr>
          <p:cNvSpPr txBox="1"/>
          <p:nvPr/>
        </p:nvSpPr>
        <p:spPr>
          <a:xfrm>
            <a:off x="52351" y="6477737"/>
            <a:ext cx="9039298" cy="369332"/>
          </a:xfrm>
          <a:prstGeom prst="rect">
            <a:avLst/>
          </a:prstGeom>
          <a:noFill/>
        </p:spPr>
        <p:txBody>
          <a:bodyPr wrap="square" rtlCol="0">
            <a:spAutoFit/>
          </a:bodyPr>
          <a:lstStyle/>
          <a:p>
            <a:pPr algn="ctr"/>
            <a:r>
              <a:rPr lang="en-US" dirty="0"/>
              <a:t>The algorithm has never seen this target before</a:t>
            </a:r>
          </a:p>
        </p:txBody>
      </p:sp>
    </p:spTree>
    <p:extLst>
      <p:ext uri="{BB962C8B-B14F-4D97-AF65-F5344CB8AC3E}">
        <p14:creationId xmlns:p14="http://schemas.microsoft.com/office/powerpoint/2010/main" val="2774099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368BA580-1D38-42BC-B712-4320FA9830D7}"/>
              </a:ext>
            </a:extLst>
          </p:cNvPr>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Results – PSF</a:t>
            </a:r>
          </a:p>
        </p:txBody>
      </p:sp>
      <p:sp>
        <p:nvSpPr>
          <p:cNvPr id="3" name="TextBox 2">
            <a:extLst>
              <a:ext uri="{FF2B5EF4-FFF2-40B4-BE49-F238E27FC236}">
                <a16:creationId xmlns:a16="http://schemas.microsoft.com/office/drawing/2014/main" id="{12630CEE-43AE-4A19-B21F-C5E68D76317F}"/>
              </a:ext>
            </a:extLst>
          </p:cNvPr>
          <p:cNvSpPr txBox="1"/>
          <p:nvPr/>
        </p:nvSpPr>
        <p:spPr>
          <a:xfrm>
            <a:off x="52351" y="6477737"/>
            <a:ext cx="9039298" cy="369332"/>
          </a:xfrm>
          <a:prstGeom prst="rect">
            <a:avLst/>
          </a:prstGeom>
          <a:noFill/>
        </p:spPr>
        <p:txBody>
          <a:bodyPr wrap="square" rtlCol="0">
            <a:spAutoFit/>
          </a:bodyPr>
          <a:lstStyle/>
          <a:p>
            <a:pPr algn="ctr"/>
            <a:r>
              <a:rPr lang="en-US" dirty="0"/>
              <a:t>The algorithm has never seen this target before</a:t>
            </a:r>
          </a:p>
        </p:txBody>
      </p:sp>
      <p:pic>
        <p:nvPicPr>
          <p:cNvPr id="4" name="Content Placeholder 7">
            <a:extLst>
              <a:ext uri="{FF2B5EF4-FFF2-40B4-BE49-F238E27FC236}">
                <a16:creationId xmlns:a16="http://schemas.microsoft.com/office/drawing/2014/main" id="{643FEF15-9E00-4243-809E-CA6EABF8DCD1}"/>
              </a:ext>
            </a:extLst>
          </p:cNvPr>
          <p:cNvPicPr>
            <a:picLocks noGrp="1" noChangeAspect="1"/>
          </p:cNvPicPr>
          <p:nvPr>
            <p:ph sz="half" idx="2"/>
          </p:nvPr>
        </p:nvPicPr>
        <p:blipFill>
          <a:blip r:embed="rId2"/>
          <a:stretch>
            <a:fillRect/>
          </a:stretch>
        </p:blipFill>
        <p:spPr>
          <a:xfrm>
            <a:off x="105717" y="1291431"/>
            <a:ext cx="4466283" cy="4275138"/>
          </a:xfrm>
          <a:prstGeom prst="rect">
            <a:avLst/>
          </a:prstGeom>
        </p:spPr>
      </p:pic>
      <p:pic>
        <p:nvPicPr>
          <p:cNvPr id="5" name="Content Placeholder 8">
            <a:extLst>
              <a:ext uri="{FF2B5EF4-FFF2-40B4-BE49-F238E27FC236}">
                <a16:creationId xmlns:a16="http://schemas.microsoft.com/office/drawing/2014/main" id="{591E992C-C289-47C7-9CD5-FA32B461C64A}"/>
              </a:ext>
            </a:extLst>
          </p:cNvPr>
          <p:cNvPicPr>
            <a:picLocks noGrp="1" noChangeAspect="1"/>
          </p:cNvPicPr>
          <p:nvPr>
            <p:ph sz="quarter" idx="4"/>
          </p:nvPr>
        </p:nvPicPr>
        <p:blipFill>
          <a:blip r:embed="rId3"/>
          <a:stretch>
            <a:fillRect/>
          </a:stretch>
        </p:blipFill>
        <p:spPr>
          <a:xfrm>
            <a:off x="4577080" y="1291431"/>
            <a:ext cx="4466283" cy="4275138"/>
          </a:xfrm>
          <a:prstGeom prst="rect">
            <a:avLst/>
          </a:prstGeom>
        </p:spPr>
      </p:pic>
    </p:spTree>
    <p:extLst>
      <p:ext uri="{BB962C8B-B14F-4D97-AF65-F5344CB8AC3E}">
        <p14:creationId xmlns:p14="http://schemas.microsoft.com/office/powerpoint/2010/main" val="4186649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368BA580-1D38-42BC-B712-4320FA9830D7}"/>
              </a:ext>
            </a:extLst>
          </p:cNvPr>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Results – PSF Comparison</a:t>
            </a:r>
          </a:p>
        </p:txBody>
      </p:sp>
      <p:sp>
        <p:nvSpPr>
          <p:cNvPr id="3" name="TextBox 2">
            <a:extLst>
              <a:ext uri="{FF2B5EF4-FFF2-40B4-BE49-F238E27FC236}">
                <a16:creationId xmlns:a16="http://schemas.microsoft.com/office/drawing/2014/main" id="{8DB8157F-9647-4A8E-9D06-0B9F6A5C1557}"/>
              </a:ext>
            </a:extLst>
          </p:cNvPr>
          <p:cNvSpPr txBox="1"/>
          <p:nvPr/>
        </p:nvSpPr>
        <p:spPr>
          <a:xfrm>
            <a:off x="52351" y="6477737"/>
            <a:ext cx="9039298" cy="369332"/>
          </a:xfrm>
          <a:prstGeom prst="rect">
            <a:avLst/>
          </a:prstGeom>
          <a:noFill/>
        </p:spPr>
        <p:txBody>
          <a:bodyPr wrap="square" rtlCol="0">
            <a:spAutoFit/>
          </a:bodyPr>
          <a:lstStyle/>
          <a:p>
            <a:pPr algn="ctr"/>
            <a:r>
              <a:rPr lang="en-US" dirty="0"/>
              <a:t>The algorithm has never seen this target before</a:t>
            </a:r>
          </a:p>
        </p:txBody>
      </p:sp>
      <p:pic>
        <p:nvPicPr>
          <p:cNvPr id="4" name="Content Placeholder 3">
            <a:extLst>
              <a:ext uri="{FF2B5EF4-FFF2-40B4-BE49-F238E27FC236}">
                <a16:creationId xmlns:a16="http://schemas.microsoft.com/office/drawing/2014/main" id="{FF21157B-2684-46D1-86E6-6D646B1E5ECB}"/>
              </a:ext>
            </a:extLst>
          </p:cNvPr>
          <p:cNvPicPr>
            <a:picLocks noChangeAspect="1"/>
          </p:cNvPicPr>
          <p:nvPr/>
        </p:nvPicPr>
        <p:blipFill rotWithShape="1">
          <a:blip r:embed="rId2"/>
          <a:srcRect l="6875" r="6875"/>
          <a:stretch/>
        </p:blipFill>
        <p:spPr bwMode="auto">
          <a:xfrm>
            <a:off x="-304800" y="1447800"/>
            <a:ext cx="9525000" cy="4777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1355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368BA580-1D38-42BC-B712-4320FA9830D7}"/>
              </a:ext>
            </a:extLst>
          </p:cNvPr>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Results – Grid of Points</a:t>
            </a:r>
          </a:p>
        </p:txBody>
      </p:sp>
      <p:sp>
        <p:nvSpPr>
          <p:cNvPr id="3" name="TextBox 2">
            <a:extLst>
              <a:ext uri="{FF2B5EF4-FFF2-40B4-BE49-F238E27FC236}">
                <a16:creationId xmlns:a16="http://schemas.microsoft.com/office/drawing/2014/main" id="{8DB8157F-9647-4A8E-9D06-0B9F6A5C1557}"/>
              </a:ext>
            </a:extLst>
          </p:cNvPr>
          <p:cNvSpPr txBox="1"/>
          <p:nvPr/>
        </p:nvSpPr>
        <p:spPr>
          <a:xfrm>
            <a:off x="52351" y="6477737"/>
            <a:ext cx="9039298" cy="369332"/>
          </a:xfrm>
          <a:prstGeom prst="rect">
            <a:avLst/>
          </a:prstGeom>
          <a:noFill/>
        </p:spPr>
        <p:txBody>
          <a:bodyPr wrap="square" rtlCol="0">
            <a:spAutoFit/>
          </a:bodyPr>
          <a:lstStyle/>
          <a:p>
            <a:pPr algn="ctr"/>
            <a:r>
              <a:rPr lang="en-US" dirty="0"/>
              <a:t>The algorithm has never seen this target before</a:t>
            </a:r>
          </a:p>
        </p:txBody>
      </p:sp>
      <p:pic>
        <p:nvPicPr>
          <p:cNvPr id="4" name="Content Placeholder 4">
            <a:extLst>
              <a:ext uri="{FF2B5EF4-FFF2-40B4-BE49-F238E27FC236}">
                <a16:creationId xmlns:a16="http://schemas.microsoft.com/office/drawing/2014/main" id="{67A0EC07-2FEC-4221-96A8-49A0DC2324E0}"/>
              </a:ext>
            </a:extLst>
          </p:cNvPr>
          <p:cNvPicPr>
            <a:picLocks noGrp="1" noChangeAspect="1"/>
          </p:cNvPicPr>
          <p:nvPr>
            <p:ph sz="half" idx="2"/>
          </p:nvPr>
        </p:nvPicPr>
        <p:blipFill>
          <a:blip r:embed="rId2"/>
          <a:stretch>
            <a:fillRect/>
          </a:stretch>
        </p:blipFill>
        <p:spPr>
          <a:xfrm>
            <a:off x="105717" y="1291431"/>
            <a:ext cx="4466283" cy="4275138"/>
          </a:xfrm>
          <a:prstGeom prst="rect">
            <a:avLst/>
          </a:prstGeom>
        </p:spPr>
      </p:pic>
      <p:pic>
        <p:nvPicPr>
          <p:cNvPr id="5" name="Content Placeholder 5">
            <a:extLst>
              <a:ext uri="{FF2B5EF4-FFF2-40B4-BE49-F238E27FC236}">
                <a16:creationId xmlns:a16="http://schemas.microsoft.com/office/drawing/2014/main" id="{D7C4118D-CC86-4519-85E8-81A212B95706}"/>
              </a:ext>
            </a:extLst>
          </p:cNvPr>
          <p:cNvPicPr>
            <a:picLocks noGrp="1" noChangeAspect="1"/>
          </p:cNvPicPr>
          <p:nvPr>
            <p:ph sz="quarter" idx="4"/>
          </p:nvPr>
        </p:nvPicPr>
        <p:blipFill>
          <a:blip r:embed="rId3"/>
          <a:stretch>
            <a:fillRect/>
          </a:stretch>
        </p:blipFill>
        <p:spPr>
          <a:xfrm>
            <a:off x="4572000" y="1291431"/>
            <a:ext cx="4466283" cy="4275138"/>
          </a:xfrm>
          <a:prstGeom prst="rect">
            <a:avLst/>
          </a:prstGeom>
        </p:spPr>
      </p:pic>
    </p:spTree>
    <p:extLst>
      <p:ext uri="{BB962C8B-B14F-4D97-AF65-F5344CB8AC3E}">
        <p14:creationId xmlns:p14="http://schemas.microsoft.com/office/powerpoint/2010/main" val="2471158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368BA580-1D38-42BC-B712-4320FA9830D7}"/>
              </a:ext>
            </a:extLst>
          </p:cNvPr>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Results – UTD</a:t>
            </a:r>
          </a:p>
        </p:txBody>
      </p:sp>
      <p:sp>
        <p:nvSpPr>
          <p:cNvPr id="3" name="TextBox 2">
            <a:extLst>
              <a:ext uri="{FF2B5EF4-FFF2-40B4-BE49-F238E27FC236}">
                <a16:creationId xmlns:a16="http://schemas.microsoft.com/office/drawing/2014/main" id="{8DB8157F-9647-4A8E-9D06-0B9F6A5C1557}"/>
              </a:ext>
            </a:extLst>
          </p:cNvPr>
          <p:cNvSpPr txBox="1"/>
          <p:nvPr/>
        </p:nvSpPr>
        <p:spPr>
          <a:xfrm>
            <a:off x="52351" y="6477737"/>
            <a:ext cx="9039298" cy="369332"/>
          </a:xfrm>
          <a:prstGeom prst="rect">
            <a:avLst/>
          </a:prstGeom>
          <a:noFill/>
        </p:spPr>
        <p:txBody>
          <a:bodyPr wrap="square" rtlCol="0">
            <a:spAutoFit/>
          </a:bodyPr>
          <a:lstStyle/>
          <a:p>
            <a:pPr algn="ctr"/>
            <a:r>
              <a:rPr lang="en-US" dirty="0"/>
              <a:t>The algorithm has never seen this target before</a:t>
            </a:r>
          </a:p>
        </p:txBody>
      </p:sp>
      <p:pic>
        <p:nvPicPr>
          <p:cNvPr id="4" name="Content Placeholder 4">
            <a:extLst>
              <a:ext uri="{FF2B5EF4-FFF2-40B4-BE49-F238E27FC236}">
                <a16:creationId xmlns:a16="http://schemas.microsoft.com/office/drawing/2014/main" id="{D497957D-7EB9-4E7C-A913-B5206E6EAE3D}"/>
              </a:ext>
            </a:extLst>
          </p:cNvPr>
          <p:cNvPicPr>
            <a:picLocks noGrp="1" noChangeAspect="1"/>
          </p:cNvPicPr>
          <p:nvPr>
            <p:ph sz="half" idx="2"/>
          </p:nvPr>
        </p:nvPicPr>
        <p:blipFill>
          <a:blip r:embed="rId2"/>
          <a:stretch>
            <a:fillRect/>
          </a:stretch>
        </p:blipFill>
        <p:spPr>
          <a:xfrm>
            <a:off x="105717" y="1291431"/>
            <a:ext cx="4466283" cy="4275138"/>
          </a:xfrm>
          <a:prstGeom prst="rect">
            <a:avLst/>
          </a:prstGeom>
        </p:spPr>
      </p:pic>
      <p:pic>
        <p:nvPicPr>
          <p:cNvPr id="5" name="Content Placeholder 5">
            <a:extLst>
              <a:ext uri="{FF2B5EF4-FFF2-40B4-BE49-F238E27FC236}">
                <a16:creationId xmlns:a16="http://schemas.microsoft.com/office/drawing/2014/main" id="{D2FAFD3C-B1C1-4DCA-9C33-8C05954EC0EC}"/>
              </a:ext>
            </a:extLst>
          </p:cNvPr>
          <p:cNvPicPr>
            <a:picLocks noGrp="1" noChangeAspect="1"/>
          </p:cNvPicPr>
          <p:nvPr>
            <p:ph sz="quarter" idx="4"/>
          </p:nvPr>
        </p:nvPicPr>
        <p:blipFill>
          <a:blip r:embed="rId3"/>
          <a:stretch>
            <a:fillRect/>
          </a:stretch>
        </p:blipFill>
        <p:spPr>
          <a:xfrm>
            <a:off x="4572000" y="1291431"/>
            <a:ext cx="4466283" cy="4275138"/>
          </a:xfrm>
          <a:prstGeom prst="rect">
            <a:avLst/>
          </a:prstGeom>
        </p:spPr>
      </p:pic>
    </p:spTree>
    <p:extLst>
      <p:ext uri="{BB962C8B-B14F-4D97-AF65-F5344CB8AC3E}">
        <p14:creationId xmlns:p14="http://schemas.microsoft.com/office/powerpoint/2010/main" val="3836549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3948" y="3381017"/>
            <a:ext cx="8458200" cy="1500187"/>
          </a:xfrm>
        </p:spPr>
        <p:txBody>
          <a:bodyPr/>
          <a:lstStyle/>
          <a:p>
            <a:pPr algn="ctr"/>
            <a:endParaRPr lang="en-US" sz="3200" b="1" dirty="0">
              <a:solidFill>
                <a:srgbClr val="FF0000"/>
              </a:solidFill>
            </a:endParaRPr>
          </a:p>
          <a:p>
            <a:pPr algn="ctr"/>
            <a:endParaRPr lang="en-US" sz="3200" b="1" dirty="0">
              <a:solidFill>
                <a:srgbClr val="FF0000"/>
              </a:solidFill>
            </a:endParaRPr>
          </a:p>
          <a:p>
            <a:pPr algn="ctr"/>
            <a:endParaRPr lang="en-US" sz="3200" b="1" dirty="0">
              <a:solidFill>
                <a:srgbClr val="FF0000"/>
              </a:solidFill>
            </a:endParaRPr>
          </a:p>
          <a:p>
            <a:pPr algn="ctr"/>
            <a:endParaRPr lang="en-US" sz="3200" b="1" dirty="0">
              <a:solidFill>
                <a:srgbClr val="FF0000"/>
              </a:solidFill>
            </a:endParaRPr>
          </a:p>
          <a:p>
            <a:pPr algn="ctr"/>
            <a:endParaRPr lang="en-US" sz="3200" b="1" dirty="0">
              <a:solidFill>
                <a:srgbClr val="FF0000"/>
              </a:solidFill>
            </a:endParaRPr>
          </a:p>
          <a:p>
            <a:pPr algn="ctr"/>
            <a:r>
              <a:rPr lang="en-US" sz="3200" b="1" dirty="0">
                <a:solidFill>
                  <a:srgbClr val="FF0000"/>
                </a:solidFill>
              </a:rPr>
              <a:t>Title of Task</a:t>
            </a:r>
          </a:p>
          <a:p>
            <a:pPr algn="ctr"/>
            <a:endParaRPr lang="en-US" sz="3200" b="1" dirty="0">
              <a:solidFill>
                <a:srgbClr val="FF0000"/>
              </a:solidFill>
            </a:endParaRPr>
          </a:p>
          <a:p>
            <a:pPr algn="ctr"/>
            <a:endParaRPr lang="en-US" sz="2400" b="1" dirty="0">
              <a:solidFill>
                <a:srgbClr val="FF0000"/>
              </a:solidFill>
            </a:endParaRPr>
          </a:p>
          <a:p>
            <a:pPr algn="ctr"/>
            <a:r>
              <a:rPr lang="en-US" sz="3200" b="1" dirty="0">
                <a:solidFill>
                  <a:srgbClr val="0000FF"/>
                </a:solidFill>
              </a:rPr>
              <a:t>42 Month Review</a:t>
            </a:r>
          </a:p>
          <a:p>
            <a:pPr algn="ctr"/>
            <a:endParaRPr lang="en-US" sz="2400" b="1" dirty="0">
              <a:solidFill>
                <a:srgbClr val="0000FF"/>
              </a:solidFill>
            </a:endParaRPr>
          </a:p>
          <a:p>
            <a:pPr algn="ctr"/>
            <a:r>
              <a:rPr lang="en-US" sz="2400" b="1" dirty="0">
                <a:solidFill>
                  <a:srgbClr val="0000FF"/>
                </a:solidFill>
              </a:rPr>
              <a:t>     </a:t>
            </a:r>
            <a:endParaRPr lang="en-US" sz="3200" b="1" dirty="0">
              <a:solidFill>
                <a:srgbClr val="FF0000"/>
              </a:solidFill>
            </a:endParaRPr>
          </a:p>
        </p:txBody>
      </p:sp>
      <p:pic>
        <p:nvPicPr>
          <p:cNvPr id="3074" name="Picture 2" descr="Texas Instrum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76200"/>
            <a:ext cx="1523998" cy="685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 descr="H:\Jump 1\TxACE Center_Ken O\LogoFinalWhit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8600" y="6248400"/>
            <a:ext cx="957262" cy="437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9D0C3E1-9D2A-4DA4-A3AA-B5364498830F}"/>
              </a:ext>
            </a:extLst>
          </p:cNvPr>
          <p:cNvSpPr txBox="1"/>
          <p:nvPr/>
        </p:nvSpPr>
        <p:spPr>
          <a:xfrm>
            <a:off x="183948" y="152400"/>
            <a:ext cx="1187652" cy="646331"/>
          </a:xfrm>
          <a:prstGeom prst="rect">
            <a:avLst/>
          </a:prstGeom>
          <a:noFill/>
        </p:spPr>
        <p:txBody>
          <a:bodyPr wrap="square" rtlCol="0">
            <a:spAutoFit/>
          </a:bodyPr>
          <a:lstStyle/>
          <a:p>
            <a:r>
              <a:rPr lang="en-US" dirty="0"/>
              <a:t>University Logo</a:t>
            </a:r>
          </a:p>
        </p:txBody>
      </p:sp>
      <p:sp>
        <p:nvSpPr>
          <p:cNvPr id="7" name="Rectangle 6">
            <a:extLst>
              <a:ext uri="{FF2B5EF4-FFF2-40B4-BE49-F238E27FC236}">
                <a16:creationId xmlns:a16="http://schemas.microsoft.com/office/drawing/2014/main" id="{60103803-94D9-4874-B10A-B9EF8852803D}"/>
              </a:ext>
            </a:extLst>
          </p:cNvPr>
          <p:cNvSpPr/>
          <p:nvPr/>
        </p:nvSpPr>
        <p:spPr>
          <a:xfrm>
            <a:off x="248375" y="6404946"/>
            <a:ext cx="1959191" cy="369332"/>
          </a:xfrm>
          <a:prstGeom prst="rect">
            <a:avLst/>
          </a:prstGeom>
        </p:spPr>
        <p:txBody>
          <a:bodyPr wrap="none">
            <a:spAutoFit/>
          </a:bodyPr>
          <a:lstStyle/>
          <a:p>
            <a:pPr algn="ctr"/>
            <a:r>
              <a:rPr lang="en-US" b="1" dirty="0">
                <a:solidFill>
                  <a:srgbClr val="0000FF"/>
                </a:solidFill>
              </a:rPr>
              <a:t>August 6</a:t>
            </a:r>
            <a:r>
              <a:rPr lang="en-US" b="1" baseline="30000" dirty="0">
                <a:solidFill>
                  <a:srgbClr val="0000FF"/>
                </a:solidFill>
              </a:rPr>
              <a:t>th</a:t>
            </a:r>
            <a:r>
              <a:rPr lang="en-US" b="1" dirty="0">
                <a:solidFill>
                  <a:srgbClr val="0000FF"/>
                </a:solidFill>
              </a:rPr>
              <a:t>, 2021</a:t>
            </a:r>
          </a:p>
        </p:txBody>
      </p:sp>
    </p:spTree>
    <p:extLst>
      <p:ext uri="{BB962C8B-B14F-4D97-AF65-F5344CB8AC3E}">
        <p14:creationId xmlns:p14="http://schemas.microsoft.com/office/powerpoint/2010/main" val="1966337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368BA580-1D38-42BC-B712-4320FA9830D7}"/>
              </a:ext>
            </a:extLst>
          </p:cNvPr>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Results – Triangle</a:t>
            </a:r>
          </a:p>
        </p:txBody>
      </p:sp>
      <p:sp>
        <p:nvSpPr>
          <p:cNvPr id="3" name="TextBox 2">
            <a:extLst>
              <a:ext uri="{FF2B5EF4-FFF2-40B4-BE49-F238E27FC236}">
                <a16:creationId xmlns:a16="http://schemas.microsoft.com/office/drawing/2014/main" id="{8DB8157F-9647-4A8E-9D06-0B9F6A5C1557}"/>
              </a:ext>
            </a:extLst>
          </p:cNvPr>
          <p:cNvSpPr txBox="1"/>
          <p:nvPr/>
        </p:nvSpPr>
        <p:spPr>
          <a:xfrm>
            <a:off x="52351" y="6477737"/>
            <a:ext cx="9039298" cy="369332"/>
          </a:xfrm>
          <a:prstGeom prst="rect">
            <a:avLst/>
          </a:prstGeom>
          <a:noFill/>
        </p:spPr>
        <p:txBody>
          <a:bodyPr wrap="square" rtlCol="0">
            <a:spAutoFit/>
          </a:bodyPr>
          <a:lstStyle/>
          <a:p>
            <a:pPr algn="ctr"/>
            <a:r>
              <a:rPr lang="en-US" dirty="0"/>
              <a:t>The algorithm has never seen this target before</a:t>
            </a:r>
          </a:p>
        </p:txBody>
      </p:sp>
      <p:pic>
        <p:nvPicPr>
          <p:cNvPr id="4" name="Content Placeholder 7">
            <a:extLst>
              <a:ext uri="{FF2B5EF4-FFF2-40B4-BE49-F238E27FC236}">
                <a16:creationId xmlns:a16="http://schemas.microsoft.com/office/drawing/2014/main" id="{A8092E24-22C6-4E08-A15D-A048FB55D6C2}"/>
              </a:ext>
            </a:extLst>
          </p:cNvPr>
          <p:cNvPicPr>
            <a:picLocks noGrp="1" noChangeAspect="1"/>
          </p:cNvPicPr>
          <p:nvPr>
            <p:ph sz="half" idx="2"/>
          </p:nvPr>
        </p:nvPicPr>
        <p:blipFill>
          <a:blip r:embed="rId2"/>
          <a:stretch>
            <a:fillRect/>
          </a:stretch>
        </p:blipFill>
        <p:spPr>
          <a:xfrm>
            <a:off x="105717" y="1291431"/>
            <a:ext cx="4466283" cy="4275138"/>
          </a:xfrm>
          <a:prstGeom prst="rect">
            <a:avLst/>
          </a:prstGeom>
        </p:spPr>
      </p:pic>
      <p:pic>
        <p:nvPicPr>
          <p:cNvPr id="5" name="Content Placeholder 8">
            <a:extLst>
              <a:ext uri="{FF2B5EF4-FFF2-40B4-BE49-F238E27FC236}">
                <a16:creationId xmlns:a16="http://schemas.microsoft.com/office/drawing/2014/main" id="{45E88F3B-87DC-4D53-B07C-CE628C7EE12B}"/>
              </a:ext>
            </a:extLst>
          </p:cNvPr>
          <p:cNvPicPr>
            <a:picLocks noGrp="1" noChangeAspect="1"/>
          </p:cNvPicPr>
          <p:nvPr>
            <p:ph sz="quarter" idx="4"/>
          </p:nvPr>
        </p:nvPicPr>
        <p:blipFill>
          <a:blip r:embed="rId3"/>
          <a:stretch>
            <a:fillRect/>
          </a:stretch>
        </p:blipFill>
        <p:spPr>
          <a:xfrm>
            <a:off x="4572000" y="1291431"/>
            <a:ext cx="4466283" cy="4275138"/>
          </a:xfrm>
          <a:prstGeom prst="rect">
            <a:avLst/>
          </a:prstGeom>
        </p:spPr>
      </p:pic>
    </p:spTree>
    <p:extLst>
      <p:ext uri="{BB962C8B-B14F-4D97-AF65-F5344CB8AC3E}">
        <p14:creationId xmlns:p14="http://schemas.microsoft.com/office/powerpoint/2010/main" val="329588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368BA580-1D38-42BC-B712-4320FA9830D7}"/>
              </a:ext>
            </a:extLst>
          </p:cNvPr>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Results – Cutout</a:t>
            </a:r>
          </a:p>
        </p:txBody>
      </p:sp>
      <p:sp>
        <p:nvSpPr>
          <p:cNvPr id="3" name="TextBox 2">
            <a:extLst>
              <a:ext uri="{FF2B5EF4-FFF2-40B4-BE49-F238E27FC236}">
                <a16:creationId xmlns:a16="http://schemas.microsoft.com/office/drawing/2014/main" id="{8DB8157F-9647-4A8E-9D06-0B9F6A5C1557}"/>
              </a:ext>
            </a:extLst>
          </p:cNvPr>
          <p:cNvSpPr txBox="1"/>
          <p:nvPr/>
        </p:nvSpPr>
        <p:spPr>
          <a:xfrm>
            <a:off x="52351" y="6477737"/>
            <a:ext cx="9039298" cy="369332"/>
          </a:xfrm>
          <a:prstGeom prst="rect">
            <a:avLst/>
          </a:prstGeom>
          <a:noFill/>
        </p:spPr>
        <p:txBody>
          <a:bodyPr wrap="square" rtlCol="0">
            <a:spAutoFit/>
          </a:bodyPr>
          <a:lstStyle/>
          <a:p>
            <a:pPr algn="ctr"/>
            <a:r>
              <a:rPr lang="en-US" dirty="0"/>
              <a:t>The algorithm has never seen this target before</a:t>
            </a:r>
          </a:p>
        </p:txBody>
      </p:sp>
      <p:pic>
        <p:nvPicPr>
          <p:cNvPr id="4" name="Content Placeholder 4">
            <a:extLst>
              <a:ext uri="{FF2B5EF4-FFF2-40B4-BE49-F238E27FC236}">
                <a16:creationId xmlns:a16="http://schemas.microsoft.com/office/drawing/2014/main" id="{E1DFE59F-17BF-4CB8-B3AE-1BAC1E038C28}"/>
              </a:ext>
            </a:extLst>
          </p:cNvPr>
          <p:cNvPicPr>
            <a:picLocks noGrp="1" noChangeAspect="1"/>
          </p:cNvPicPr>
          <p:nvPr>
            <p:ph sz="half" idx="2"/>
          </p:nvPr>
        </p:nvPicPr>
        <p:blipFill>
          <a:blip r:embed="rId2"/>
          <a:stretch>
            <a:fillRect/>
          </a:stretch>
        </p:blipFill>
        <p:spPr>
          <a:xfrm>
            <a:off x="105717" y="1291431"/>
            <a:ext cx="4466283" cy="4275138"/>
          </a:xfrm>
          <a:prstGeom prst="rect">
            <a:avLst/>
          </a:prstGeom>
        </p:spPr>
      </p:pic>
      <p:pic>
        <p:nvPicPr>
          <p:cNvPr id="5" name="Content Placeholder 5">
            <a:extLst>
              <a:ext uri="{FF2B5EF4-FFF2-40B4-BE49-F238E27FC236}">
                <a16:creationId xmlns:a16="http://schemas.microsoft.com/office/drawing/2014/main" id="{80A9147F-96EF-473A-8C81-74F41BED8528}"/>
              </a:ext>
            </a:extLst>
          </p:cNvPr>
          <p:cNvPicPr>
            <a:picLocks noGrp="1" noChangeAspect="1"/>
          </p:cNvPicPr>
          <p:nvPr>
            <p:ph sz="quarter" idx="4"/>
          </p:nvPr>
        </p:nvPicPr>
        <p:blipFill>
          <a:blip r:embed="rId3"/>
          <a:stretch>
            <a:fillRect/>
          </a:stretch>
        </p:blipFill>
        <p:spPr>
          <a:xfrm>
            <a:off x="4572000" y="1291431"/>
            <a:ext cx="4466283" cy="4275138"/>
          </a:xfrm>
          <a:prstGeom prst="rect">
            <a:avLst/>
          </a:prstGeom>
        </p:spPr>
      </p:pic>
      <p:pic>
        <p:nvPicPr>
          <p:cNvPr id="6" name="Picture 5" descr="Logo, icon&#10;&#10;Description automatically generated">
            <a:extLst>
              <a:ext uri="{FF2B5EF4-FFF2-40B4-BE49-F238E27FC236}">
                <a16:creationId xmlns:a16="http://schemas.microsoft.com/office/drawing/2014/main" id="{37117ACD-9F56-4C3C-8F47-1FE66A3B75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5410200"/>
            <a:ext cx="1428949" cy="952633"/>
          </a:xfrm>
          <a:prstGeom prst="rect">
            <a:avLst/>
          </a:prstGeom>
        </p:spPr>
      </p:pic>
    </p:spTree>
    <p:extLst>
      <p:ext uri="{BB962C8B-B14F-4D97-AF65-F5344CB8AC3E}">
        <p14:creationId xmlns:p14="http://schemas.microsoft.com/office/powerpoint/2010/main" val="558010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368BA580-1D38-42BC-B712-4320FA9830D7}"/>
              </a:ext>
            </a:extLst>
          </p:cNvPr>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Empirical Results - Knife</a:t>
            </a:r>
          </a:p>
        </p:txBody>
      </p:sp>
      <p:sp>
        <p:nvSpPr>
          <p:cNvPr id="3" name="TextBox 2">
            <a:extLst>
              <a:ext uri="{FF2B5EF4-FFF2-40B4-BE49-F238E27FC236}">
                <a16:creationId xmlns:a16="http://schemas.microsoft.com/office/drawing/2014/main" id="{8DB8157F-9647-4A8E-9D06-0B9F6A5C1557}"/>
              </a:ext>
            </a:extLst>
          </p:cNvPr>
          <p:cNvSpPr txBox="1"/>
          <p:nvPr/>
        </p:nvSpPr>
        <p:spPr>
          <a:xfrm>
            <a:off x="52351" y="6477737"/>
            <a:ext cx="9039298" cy="369332"/>
          </a:xfrm>
          <a:prstGeom prst="rect">
            <a:avLst/>
          </a:prstGeom>
          <a:noFill/>
        </p:spPr>
        <p:txBody>
          <a:bodyPr wrap="square" rtlCol="0">
            <a:spAutoFit/>
          </a:bodyPr>
          <a:lstStyle/>
          <a:p>
            <a:pPr algn="ctr"/>
            <a:r>
              <a:rPr lang="en-US" dirty="0"/>
              <a:t>The algorithm has never seen this target before</a:t>
            </a:r>
          </a:p>
        </p:txBody>
      </p:sp>
      <p:grpSp>
        <p:nvGrpSpPr>
          <p:cNvPr id="4" name="Group 3">
            <a:extLst>
              <a:ext uri="{FF2B5EF4-FFF2-40B4-BE49-F238E27FC236}">
                <a16:creationId xmlns:a16="http://schemas.microsoft.com/office/drawing/2014/main" id="{A227428C-BA83-449F-AE24-9D2057C048B0}"/>
              </a:ext>
            </a:extLst>
          </p:cNvPr>
          <p:cNvGrpSpPr/>
          <p:nvPr/>
        </p:nvGrpSpPr>
        <p:grpSpPr>
          <a:xfrm>
            <a:off x="3962400" y="1596599"/>
            <a:ext cx="4862281" cy="4275138"/>
            <a:chOff x="6332653" y="1914525"/>
            <a:chExt cx="4862281" cy="4275138"/>
          </a:xfrm>
        </p:grpSpPr>
        <p:pic>
          <p:nvPicPr>
            <p:cNvPr id="5" name="Content Placeholder 9">
              <a:extLst>
                <a:ext uri="{FF2B5EF4-FFF2-40B4-BE49-F238E27FC236}">
                  <a16:creationId xmlns:a16="http://schemas.microsoft.com/office/drawing/2014/main" id="{169FC34B-911F-4D51-BFE2-D72209BE2E9E}"/>
                </a:ext>
              </a:extLst>
            </p:cNvPr>
            <p:cNvPicPr>
              <a:picLocks noChangeAspect="1"/>
            </p:cNvPicPr>
            <p:nvPr/>
          </p:nvPicPr>
          <p:blipFill>
            <a:blip r:embed="rId2"/>
            <a:stretch>
              <a:fillRect/>
            </a:stretch>
          </p:blipFill>
          <p:spPr>
            <a:xfrm>
              <a:off x="6332653" y="1914525"/>
              <a:ext cx="4862281" cy="4275138"/>
            </a:xfrm>
            <a:prstGeom prst="rect">
              <a:avLst/>
            </a:prstGeom>
          </p:spPr>
        </p:pic>
        <p:pic>
          <p:nvPicPr>
            <p:cNvPr id="6" name="Picture 2">
              <a:extLst>
                <a:ext uri="{FF2B5EF4-FFF2-40B4-BE49-F238E27FC236}">
                  <a16:creationId xmlns:a16="http://schemas.microsoft.com/office/drawing/2014/main" id="{FCE9BD98-0B00-438E-8137-5772E1313649}"/>
                </a:ext>
              </a:extLst>
            </p:cNvPr>
            <p:cNvPicPr>
              <a:picLocks noChangeAspect="1" noChangeArrowheads="1"/>
            </p:cNvPicPr>
            <p:nvPr/>
          </p:nvPicPr>
          <p:blipFill>
            <a:blip r:embed="rId3">
              <a:alphaModFix amt="20000"/>
              <a:duotone>
                <a:prstClr val="black"/>
                <a:srgbClr val="FF0000">
                  <a:tint val="45000"/>
                  <a:satMod val="400000"/>
                </a:srgbClr>
              </a:duotone>
              <a:extLst>
                <a:ext uri="{BEBA8EAE-BF5A-486C-A8C5-ECC9F3942E4B}">
                  <a14:imgProps xmlns:a14="http://schemas.microsoft.com/office/drawing/2010/main">
                    <a14:imgLayer r:embed="rId4">
                      <a14:imgEffect>
                        <a14:backgroundRemoval t="9820" b="90602" l="9437" r="90000">
                          <a14:foregroundMark x1="35211" y1="57445" x2="31690" y2="63041"/>
                          <a14:foregroundMark x1="15975" y1="89810" x2="9577" y2="86800"/>
                          <a14:foregroundMark x1="15620" y1="90504" x2="10000" y2="90180"/>
                          <a14:foregroundMark x1="21681" y1="81459" x2="25352" y2="74340"/>
                          <a14:backgroundMark x1="52254" y1="48891" x2="64930" y2="55333"/>
                          <a14:backgroundMark x1="64930" y1="55333" x2="73521" y2="56917"/>
                          <a14:backgroundMark x1="49577" y1="52587" x2="60000" y2="56600"/>
                          <a14:backgroundMark x1="26620" y1="74868" x2="20282" y2="85322"/>
                          <a14:backgroundMark x1="20282" y1="85322" x2="30141" y2="94403"/>
                          <a14:backgroundMark x1="30141" y1="94403" x2="46056" y2="94298"/>
                          <a14:backgroundMark x1="46056" y1="94298" x2="39296" y2="84372"/>
                          <a14:backgroundMark x1="39296" y1="84372" x2="28310" y2="76663"/>
                          <a14:backgroundMark x1="28310" y1="76663" x2="27324" y2="75396"/>
                          <a14:backgroundMark x1="49859" y1="52693" x2="60563" y2="60824"/>
                          <a14:backgroundMark x1="60563" y1="60824" x2="68873" y2="62196"/>
                          <a14:backgroundMark x1="17887" y1="91130" x2="21549" y2="83527"/>
                          <a14:backgroundMark x1="16901" y1="92503" x2="20986" y2="83949"/>
                          <a14:backgroundMark x1="19577" y1="91341" x2="20141" y2="85639"/>
                          <a14:backgroundMark x1="22676" y1="81732" x2="17324" y2="92186"/>
                          <a14:backgroundMark x1="17324" y1="92186" x2="17324" y2="92186"/>
                        </a14:backgroundRemoval>
                      </a14:imgEffect>
                    </a14:imgLayer>
                  </a14:imgProps>
                </a:ext>
                <a:ext uri="{28A0092B-C50C-407E-A947-70E740481C1C}">
                  <a14:useLocalDpi xmlns:a14="http://schemas.microsoft.com/office/drawing/2010/main" val="0"/>
                </a:ext>
              </a:extLst>
            </a:blip>
            <a:srcRect/>
            <a:stretch>
              <a:fillRect/>
            </a:stretch>
          </p:blipFill>
          <p:spPr bwMode="auto">
            <a:xfrm rot="1829055" flipH="1">
              <a:off x="8005992" y="2909698"/>
              <a:ext cx="1177301" cy="1570288"/>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2">
            <a:extLst>
              <a:ext uri="{FF2B5EF4-FFF2-40B4-BE49-F238E27FC236}">
                <a16:creationId xmlns:a16="http://schemas.microsoft.com/office/drawing/2014/main" id="{AE1ACCD4-310A-4E92-B32B-30FBCD82E34B}"/>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flipH="1">
            <a:off x="418874" y="1596599"/>
            <a:ext cx="3205224" cy="4275138"/>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3">
            <a:extLst>
              <a:ext uri="{FF2B5EF4-FFF2-40B4-BE49-F238E27FC236}">
                <a16:creationId xmlns:a16="http://schemas.microsoft.com/office/drawing/2014/main" id="{FCE417C1-0490-4E8C-AE17-2C85B4D796E5}"/>
              </a:ext>
            </a:extLst>
          </p:cNvPr>
          <p:cNvSpPr txBox="1">
            <a:spLocks/>
          </p:cNvSpPr>
          <p:nvPr/>
        </p:nvSpPr>
        <p:spPr bwMode="auto">
          <a:xfrm>
            <a:off x="5318804" y="5283229"/>
            <a:ext cx="33217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l" rtl="0" eaLnBrk="0" fontAlgn="base" hangingPunct="0">
              <a:spcBef>
                <a:spcPct val="20000"/>
              </a:spcBef>
              <a:spcAft>
                <a:spcPct val="0"/>
              </a:spcAft>
              <a:buNone/>
              <a:defRPr sz="2400" b="1">
                <a:solidFill>
                  <a:schemeClr val="tx1"/>
                </a:solidFill>
                <a:latin typeface="+mn-lt"/>
                <a:ea typeface="+mn-ea"/>
                <a:cs typeface="+mn-cs"/>
              </a:defRPr>
            </a:lvl1pPr>
            <a:lvl2pPr marL="457200" indent="0" algn="l" rtl="0" eaLnBrk="0" fontAlgn="base" hangingPunct="0">
              <a:spcBef>
                <a:spcPct val="20000"/>
              </a:spcBef>
              <a:spcAft>
                <a:spcPct val="0"/>
              </a:spcAft>
              <a:buNone/>
              <a:defRPr sz="2000" b="1">
                <a:solidFill>
                  <a:schemeClr val="tx1"/>
                </a:solidFill>
                <a:latin typeface="+mn-lt"/>
              </a:defRPr>
            </a:lvl2pPr>
            <a:lvl3pPr marL="914400" indent="0" algn="l" rtl="0" eaLnBrk="0" fontAlgn="base" hangingPunct="0">
              <a:spcBef>
                <a:spcPct val="20000"/>
              </a:spcBef>
              <a:spcAft>
                <a:spcPct val="0"/>
              </a:spcAft>
              <a:buNone/>
              <a:defRPr sz="1800" b="1">
                <a:solidFill>
                  <a:schemeClr val="tx1"/>
                </a:solidFill>
                <a:latin typeface="+mn-lt"/>
              </a:defRPr>
            </a:lvl3pPr>
            <a:lvl4pPr marL="1371600" indent="0" algn="l" rtl="0" eaLnBrk="0" fontAlgn="base" hangingPunct="0">
              <a:spcBef>
                <a:spcPct val="20000"/>
              </a:spcBef>
              <a:spcAft>
                <a:spcPct val="0"/>
              </a:spcAft>
              <a:buNone/>
              <a:defRPr sz="1600" b="1">
                <a:solidFill>
                  <a:schemeClr val="tx1"/>
                </a:solidFill>
                <a:latin typeface="+mn-lt"/>
              </a:defRPr>
            </a:lvl4pPr>
            <a:lvl5pPr marL="1828800" indent="0" algn="l" rtl="0" eaLnBrk="0" fontAlgn="base" hangingPunct="0">
              <a:spcBef>
                <a:spcPct val="20000"/>
              </a:spcBef>
              <a:spcAft>
                <a:spcPct val="0"/>
              </a:spcAft>
              <a:buNone/>
              <a:defRPr sz="1600" b="1">
                <a:solidFill>
                  <a:schemeClr val="tx1"/>
                </a:solidFill>
                <a:latin typeface="+mn-lt"/>
              </a:defRPr>
            </a:lvl5pPr>
            <a:lvl6pPr marL="2286000" indent="0" algn="l" rtl="0" fontAlgn="base">
              <a:spcBef>
                <a:spcPct val="20000"/>
              </a:spcBef>
              <a:spcAft>
                <a:spcPct val="0"/>
              </a:spcAft>
              <a:buNone/>
              <a:defRPr sz="1600" b="1">
                <a:solidFill>
                  <a:schemeClr val="tx1"/>
                </a:solidFill>
                <a:latin typeface="+mn-lt"/>
              </a:defRPr>
            </a:lvl6pPr>
            <a:lvl7pPr marL="2743200" indent="0" algn="l" rtl="0" fontAlgn="base">
              <a:spcBef>
                <a:spcPct val="20000"/>
              </a:spcBef>
              <a:spcAft>
                <a:spcPct val="0"/>
              </a:spcAft>
              <a:buNone/>
              <a:defRPr sz="1600" b="1">
                <a:solidFill>
                  <a:schemeClr val="tx1"/>
                </a:solidFill>
                <a:latin typeface="+mn-lt"/>
              </a:defRPr>
            </a:lvl7pPr>
            <a:lvl8pPr marL="3200400" indent="0" algn="l" rtl="0" fontAlgn="base">
              <a:spcBef>
                <a:spcPct val="20000"/>
              </a:spcBef>
              <a:spcAft>
                <a:spcPct val="0"/>
              </a:spcAft>
              <a:buNone/>
              <a:defRPr sz="1600" b="1">
                <a:solidFill>
                  <a:schemeClr val="tx1"/>
                </a:solidFill>
                <a:latin typeface="+mn-lt"/>
              </a:defRPr>
            </a:lvl8pPr>
            <a:lvl9pPr marL="3657600" indent="0" algn="l" rtl="0" fontAlgn="base">
              <a:spcBef>
                <a:spcPct val="20000"/>
              </a:spcBef>
              <a:spcAft>
                <a:spcPct val="0"/>
              </a:spcAft>
              <a:buNone/>
              <a:defRPr sz="1600" b="1">
                <a:solidFill>
                  <a:schemeClr val="tx1"/>
                </a:solidFill>
                <a:latin typeface="+mn-lt"/>
              </a:defRPr>
            </a:lvl9pPr>
          </a:lstStyle>
          <a:p>
            <a:r>
              <a:rPr lang="en-US" sz="1600" kern="0" dirty="0">
                <a:effectLst/>
              </a:rPr>
              <a:t>Threshold at 5 dB</a:t>
            </a:r>
          </a:p>
        </p:txBody>
      </p:sp>
    </p:spTree>
    <p:extLst>
      <p:ext uri="{BB962C8B-B14F-4D97-AF65-F5344CB8AC3E}">
        <p14:creationId xmlns:p14="http://schemas.microsoft.com/office/powerpoint/2010/main" val="3980576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368BA580-1D38-42BC-B712-4320FA9830D7}"/>
              </a:ext>
            </a:extLst>
          </p:cNvPr>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Empirical Results - Knife</a:t>
            </a:r>
          </a:p>
        </p:txBody>
      </p:sp>
      <p:sp>
        <p:nvSpPr>
          <p:cNvPr id="3" name="TextBox 2">
            <a:extLst>
              <a:ext uri="{FF2B5EF4-FFF2-40B4-BE49-F238E27FC236}">
                <a16:creationId xmlns:a16="http://schemas.microsoft.com/office/drawing/2014/main" id="{8DB8157F-9647-4A8E-9D06-0B9F6A5C1557}"/>
              </a:ext>
            </a:extLst>
          </p:cNvPr>
          <p:cNvSpPr txBox="1"/>
          <p:nvPr/>
        </p:nvSpPr>
        <p:spPr>
          <a:xfrm>
            <a:off x="52351" y="6477737"/>
            <a:ext cx="9039298" cy="369332"/>
          </a:xfrm>
          <a:prstGeom prst="rect">
            <a:avLst/>
          </a:prstGeom>
          <a:noFill/>
        </p:spPr>
        <p:txBody>
          <a:bodyPr wrap="square" rtlCol="0">
            <a:spAutoFit/>
          </a:bodyPr>
          <a:lstStyle/>
          <a:p>
            <a:pPr algn="ctr"/>
            <a:r>
              <a:rPr lang="en-US" dirty="0"/>
              <a:t>The algorithm has never seen this target before</a:t>
            </a:r>
          </a:p>
        </p:txBody>
      </p:sp>
      <p:grpSp>
        <p:nvGrpSpPr>
          <p:cNvPr id="25" name="Group 24">
            <a:extLst>
              <a:ext uri="{FF2B5EF4-FFF2-40B4-BE49-F238E27FC236}">
                <a16:creationId xmlns:a16="http://schemas.microsoft.com/office/drawing/2014/main" id="{84C8E0D8-0166-42F9-B4DF-9CABE21D4C7C}"/>
              </a:ext>
            </a:extLst>
          </p:cNvPr>
          <p:cNvGrpSpPr/>
          <p:nvPr/>
        </p:nvGrpSpPr>
        <p:grpSpPr>
          <a:xfrm>
            <a:off x="4611506" y="2474079"/>
            <a:ext cx="4532494" cy="3798051"/>
            <a:chOff x="6415220" y="1914525"/>
            <a:chExt cx="4697147" cy="4275138"/>
          </a:xfrm>
        </p:grpSpPr>
        <p:pic>
          <p:nvPicPr>
            <p:cNvPr id="11" name="Content Placeholder 8">
              <a:extLst>
                <a:ext uri="{FF2B5EF4-FFF2-40B4-BE49-F238E27FC236}">
                  <a16:creationId xmlns:a16="http://schemas.microsoft.com/office/drawing/2014/main" id="{28014A1D-38AB-4485-B719-6FCF65A91D9C}"/>
                </a:ext>
              </a:extLst>
            </p:cNvPr>
            <p:cNvPicPr>
              <a:picLocks noChangeAspect="1"/>
            </p:cNvPicPr>
            <p:nvPr/>
          </p:nvPicPr>
          <p:blipFill>
            <a:blip r:embed="rId2"/>
            <a:stretch>
              <a:fillRect/>
            </a:stretch>
          </p:blipFill>
          <p:spPr bwMode="auto">
            <a:xfrm>
              <a:off x="6415220" y="1914525"/>
              <a:ext cx="4697147" cy="427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a:extLst>
                <a:ext uri="{FF2B5EF4-FFF2-40B4-BE49-F238E27FC236}">
                  <a16:creationId xmlns:a16="http://schemas.microsoft.com/office/drawing/2014/main" id="{AB29F1DA-4B8D-413D-BBD8-E3832281BB85}"/>
                </a:ext>
              </a:extLst>
            </p:cNvPr>
            <p:cNvPicPr>
              <a:picLocks noChangeAspect="1" noChangeArrowheads="1"/>
            </p:cNvPicPr>
            <p:nvPr/>
          </p:nvPicPr>
          <p:blipFill>
            <a:blip r:embed="rId3">
              <a:duotone>
                <a:prstClr val="black"/>
                <a:schemeClr val="accent1">
                  <a:tint val="45000"/>
                  <a:satMod val="400000"/>
                </a:schemeClr>
              </a:duotone>
              <a:alphaModFix amt="20000"/>
              <a:extLst>
                <a:ext uri="{BEBA8EAE-BF5A-486C-A8C5-ECC9F3942E4B}">
                  <a14:imgProps xmlns:a14="http://schemas.microsoft.com/office/drawing/2010/main">
                    <a14:imgLayer r:embed="rId4">
                      <a14:imgEffect>
                        <a14:backgroundRemoval t="9820" b="90602" l="9437" r="90000">
                          <a14:foregroundMark x1="35211" y1="57445" x2="31690" y2="63041"/>
                          <a14:foregroundMark x1="15975" y1="89810" x2="9577" y2="86800"/>
                          <a14:foregroundMark x1="15620" y1="90504" x2="10000" y2="90180"/>
                          <a14:foregroundMark x1="21681" y1="81459" x2="25352" y2="74340"/>
                          <a14:backgroundMark x1="52254" y1="48891" x2="64930" y2="55333"/>
                          <a14:backgroundMark x1="64930" y1="55333" x2="73521" y2="56917"/>
                          <a14:backgroundMark x1="49577" y1="52587" x2="60000" y2="56600"/>
                          <a14:backgroundMark x1="26620" y1="74868" x2="20282" y2="85322"/>
                          <a14:backgroundMark x1="20282" y1="85322" x2="30141" y2="94403"/>
                          <a14:backgroundMark x1="30141" y1="94403" x2="46056" y2="94298"/>
                          <a14:backgroundMark x1="46056" y1="94298" x2="39296" y2="84372"/>
                          <a14:backgroundMark x1="39296" y1="84372" x2="28310" y2="76663"/>
                          <a14:backgroundMark x1="28310" y1="76663" x2="27324" y2="75396"/>
                          <a14:backgroundMark x1="49859" y1="52693" x2="60563" y2="60824"/>
                          <a14:backgroundMark x1="60563" y1="60824" x2="68873" y2="62196"/>
                          <a14:backgroundMark x1="17887" y1="91130" x2="21549" y2="83527"/>
                          <a14:backgroundMark x1="16901" y1="92503" x2="20986" y2="83949"/>
                          <a14:backgroundMark x1="19577" y1="91341" x2="20141" y2="85639"/>
                          <a14:backgroundMark x1="22676" y1="81732" x2="17324" y2="92186"/>
                          <a14:backgroundMark x1="17324" y1="92186" x2="17324" y2="92186"/>
                        </a14:backgroundRemoval>
                      </a14:imgEffect>
                    </a14:imgLayer>
                  </a14:imgProps>
                </a:ext>
                <a:ext uri="{28A0092B-C50C-407E-A947-70E740481C1C}">
                  <a14:useLocalDpi xmlns:a14="http://schemas.microsoft.com/office/drawing/2010/main" val="0"/>
                </a:ext>
              </a:extLst>
            </a:blip>
            <a:srcRect/>
            <a:stretch>
              <a:fillRect/>
            </a:stretch>
          </p:blipFill>
          <p:spPr bwMode="auto">
            <a:xfrm rot="1829055" flipH="1">
              <a:off x="8005992" y="2909698"/>
              <a:ext cx="1177301" cy="15702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D854331D-E897-42D9-B98E-B8AA78FD59CD}"/>
              </a:ext>
            </a:extLst>
          </p:cNvPr>
          <p:cNvGrpSpPr/>
          <p:nvPr/>
        </p:nvGrpSpPr>
        <p:grpSpPr>
          <a:xfrm>
            <a:off x="133394" y="3095232"/>
            <a:ext cx="2334362" cy="1999775"/>
            <a:chOff x="2849069" y="1527969"/>
            <a:chExt cx="2532673" cy="2286061"/>
          </a:xfrm>
        </p:grpSpPr>
        <p:pic>
          <p:nvPicPr>
            <p:cNvPr id="14" name="Picture 13">
              <a:extLst>
                <a:ext uri="{FF2B5EF4-FFF2-40B4-BE49-F238E27FC236}">
                  <a16:creationId xmlns:a16="http://schemas.microsoft.com/office/drawing/2014/main" id="{9527B298-3A1D-43DF-861E-BF0ABA6F1A73}"/>
                </a:ext>
              </a:extLst>
            </p:cNvPr>
            <p:cNvPicPr>
              <a:picLocks noChangeAspect="1"/>
            </p:cNvPicPr>
            <p:nvPr/>
          </p:nvPicPr>
          <p:blipFill>
            <a:blip r:embed="rId5"/>
            <a:stretch>
              <a:fillRect/>
            </a:stretch>
          </p:blipFill>
          <p:spPr>
            <a:xfrm>
              <a:off x="2849069" y="1914525"/>
              <a:ext cx="2532673" cy="1899505"/>
            </a:xfrm>
            <a:prstGeom prst="rect">
              <a:avLst/>
            </a:prstGeom>
          </p:spPr>
        </p:pic>
        <p:sp>
          <p:nvSpPr>
            <p:cNvPr id="21" name="Text Placeholder 1">
              <a:extLst>
                <a:ext uri="{FF2B5EF4-FFF2-40B4-BE49-F238E27FC236}">
                  <a16:creationId xmlns:a16="http://schemas.microsoft.com/office/drawing/2014/main" id="{06804A1F-DBB2-4286-A04C-71CF06366E2B}"/>
                </a:ext>
              </a:extLst>
            </p:cNvPr>
            <p:cNvSpPr txBox="1">
              <a:spLocks/>
            </p:cNvSpPr>
            <p:nvPr/>
          </p:nvSpPr>
          <p:spPr>
            <a:xfrm>
              <a:off x="3071718" y="1527969"/>
              <a:ext cx="2080301" cy="347786"/>
            </a:xfrm>
            <a:prstGeom prst="rect">
              <a:avLst/>
            </a:prstGeom>
          </p:spPr>
          <p:txBody>
            <a:bodyPr vert="horz" lIns="91440" tIns="45720" rIns="91440" bIns="45720" rtlCol="0" anchor="b">
              <a:normAutofit fontScale="92500" lnSpcReduction="10000"/>
            </a:bodyPr>
            <a:lstStyle>
              <a:lvl1pPr marL="0" indent="0" algn="ctr" defTabSz="685800" rtl="0" eaLnBrk="1" latinLnBrk="0" hangingPunct="1">
                <a:lnSpc>
                  <a:spcPct val="90000"/>
                </a:lnSpc>
                <a:spcBef>
                  <a:spcPts val="750"/>
                </a:spcBef>
                <a:buFont typeface="Arial" panose="020B0604020202020204" pitchFamily="34" charset="0"/>
                <a:buNone/>
                <a:defRPr sz="1800" b="1"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r>
                <a:rPr lang="en-US" dirty="0">
                  <a:effectLst/>
                </a:rPr>
                <a:t>20 dB</a:t>
              </a:r>
            </a:p>
          </p:txBody>
        </p:sp>
      </p:grpSp>
      <p:grpSp>
        <p:nvGrpSpPr>
          <p:cNvPr id="28" name="Group 27">
            <a:extLst>
              <a:ext uri="{FF2B5EF4-FFF2-40B4-BE49-F238E27FC236}">
                <a16:creationId xmlns:a16="http://schemas.microsoft.com/office/drawing/2014/main" id="{77BF9050-2ED7-4665-BB2F-A81BB6BCBDE0}"/>
              </a:ext>
            </a:extLst>
          </p:cNvPr>
          <p:cNvGrpSpPr/>
          <p:nvPr/>
        </p:nvGrpSpPr>
        <p:grpSpPr>
          <a:xfrm>
            <a:off x="2533091" y="1222050"/>
            <a:ext cx="2334362" cy="1890093"/>
            <a:chOff x="83526" y="3887983"/>
            <a:chExt cx="2532673" cy="2160678"/>
          </a:xfrm>
        </p:grpSpPr>
        <p:grpSp>
          <p:nvGrpSpPr>
            <p:cNvPr id="15" name="Group 14">
              <a:extLst>
                <a:ext uri="{FF2B5EF4-FFF2-40B4-BE49-F238E27FC236}">
                  <a16:creationId xmlns:a16="http://schemas.microsoft.com/office/drawing/2014/main" id="{B8B0D58A-2D78-439C-AF06-02C3C5B4190C}"/>
                </a:ext>
              </a:extLst>
            </p:cNvPr>
            <p:cNvGrpSpPr/>
            <p:nvPr/>
          </p:nvGrpSpPr>
          <p:grpSpPr>
            <a:xfrm>
              <a:off x="83526" y="4149156"/>
              <a:ext cx="2532673" cy="1899505"/>
              <a:chOff x="2762250" y="4029807"/>
              <a:chExt cx="2532673" cy="1899505"/>
            </a:xfrm>
          </p:grpSpPr>
          <p:pic>
            <p:nvPicPr>
              <p:cNvPr id="16" name="Picture 15">
                <a:extLst>
                  <a:ext uri="{FF2B5EF4-FFF2-40B4-BE49-F238E27FC236}">
                    <a16:creationId xmlns:a16="http://schemas.microsoft.com/office/drawing/2014/main" id="{76CAD4E1-13FF-4BD8-9213-364F61D8C8E2}"/>
                  </a:ext>
                </a:extLst>
              </p:cNvPr>
              <p:cNvPicPr>
                <a:picLocks noChangeAspect="1"/>
              </p:cNvPicPr>
              <p:nvPr/>
            </p:nvPicPr>
            <p:blipFill>
              <a:blip r:embed="rId6"/>
              <a:stretch>
                <a:fillRect/>
              </a:stretch>
            </p:blipFill>
            <p:spPr>
              <a:xfrm>
                <a:off x="2762250" y="4029807"/>
                <a:ext cx="2532673" cy="1899505"/>
              </a:xfrm>
              <a:prstGeom prst="rect">
                <a:avLst/>
              </a:prstGeom>
            </p:spPr>
          </p:pic>
          <p:pic>
            <p:nvPicPr>
              <p:cNvPr id="17" name="Picture 2">
                <a:extLst>
                  <a:ext uri="{FF2B5EF4-FFF2-40B4-BE49-F238E27FC236}">
                    <a16:creationId xmlns:a16="http://schemas.microsoft.com/office/drawing/2014/main" id="{B6BC0B8B-A14C-4C6F-A15F-F70E0B490BDD}"/>
                  </a:ext>
                </a:extLst>
              </p:cNvPr>
              <p:cNvPicPr>
                <a:picLocks noChangeAspect="1" noChangeArrowheads="1"/>
              </p:cNvPicPr>
              <p:nvPr/>
            </p:nvPicPr>
            <p:blipFill>
              <a:blip r:embed="rId3">
                <a:duotone>
                  <a:prstClr val="black"/>
                  <a:schemeClr val="accent1">
                    <a:tint val="45000"/>
                    <a:satMod val="400000"/>
                  </a:schemeClr>
                </a:duotone>
                <a:alphaModFix amt="20000"/>
                <a:extLst>
                  <a:ext uri="{BEBA8EAE-BF5A-486C-A8C5-ECC9F3942E4B}">
                    <a14:imgProps xmlns:a14="http://schemas.microsoft.com/office/drawing/2010/main">
                      <a14:imgLayer r:embed="rId4">
                        <a14:imgEffect>
                          <a14:backgroundRemoval t="9820" b="90602" l="9437" r="90000">
                            <a14:foregroundMark x1="35211" y1="57445" x2="31690" y2="63041"/>
                            <a14:foregroundMark x1="15975" y1="89810" x2="9577" y2="86800"/>
                            <a14:foregroundMark x1="15620" y1="90504" x2="10000" y2="90180"/>
                            <a14:foregroundMark x1="21681" y1="81459" x2="25352" y2="74340"/>
                            <a14:backgroundMark x1="52254" y1="48891" x2="64930" y2="55333"/>
                            <a14:backgroundMark x1="64930" y1="55333" x2="73521" y2="56917"/>
                            <a14:backgroundMark x1="49577" y1="52587" x2="60000" y2="56600"/>
                            <a14:backgroundMark x1="26620" y1="74868" x2="20282" y2="85322"/>
                            <a14:backgroundMark x1="20282" y1="85322" x2="30141" y2="94403"/>
                            <a14:backgroundMark x1="30141" y1="94403" x2="46056" y2="94298"/>
                            <a14:backgroundMark x1="46056" y1="94298" x2="39296" y2="84372"/>
                            <a14:backgroundMark x1="39296" y1="84372" x2="28310" y2="76663"/>
                            <a14:backgroundMark x1="28310" y1="76663" x2="27324" y2="75396"/>
                            <a14:backgroundMark x1="49859" y1="52693" x2="60563" y2="60824"/>
                            <a14:backgroundMark x1="60563" y1="60824" x2="68873" y2="62196"/>
                            <a14:backgroundMark x1="17887" y1="91130" x2="21549" y2="83527"/>
                            <a14:backgroundMark x1="16901" y1="92503" x2="20986" y2="83949"/>
                            <a14:backgroundMark x1="19577" y1="91341" x2="20141" y2="85639"/>
                            <a14:backgroundMark x1="22676" y1="81732" x2="17324" y2="92186"/>
                            <a14:backgroundMark x1="17324" y1="92186" x2="17324" y2="92186"/>
                          </a14:backgroundRemoval>
                        </a14:imgEffect>
                      </a14:imgLayer>
                    </a14:imgProps>
                  </a:ext>
                  <a:ext uri="{28A0092B-C50C-407E-A947-70E740481C1C}">
                    <a14:useLocalDpi xmlns:a14="http://schemas.microsoft.com/office/drawing/2010/main" val="0"/>
                  </a:ext>
                </a:extLst>
              </a:blip>
              <a:srcRect/>
              <a:stretch>
                <a:fillRect/>
              </a:stretch>
            </p:blipFill>
            <p:spPr bwMode="auto">
              <a:xfrm rot="1829055" flipH="1">
                <a:off x="3468310" y="4449258"/>
                <a:ext cx="697165" cy="79943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 Placeholder 1">
              <a:extLst>
                <a:ext uri="{FF2B5EF4-FFF2-40B4-BE49-F238E27FC236}">
                  <a16:creationId xmlns:a16="http://schemas.microsoft.com/office/drawing/2014/main" id="{FF6CA669-2720-4AB5-9F81-5276EA3E9273}"/>
                </a:ext>
              </a:extLst>
            </p:cNvPr>
            <p:cNvSpPr txBox="1">
              <a:spLocks/>
            </p:cNvSpPr>
            <p:nvPr/>
          </p:nvSpPr>
          <p:spPr>
            <a:xfrm>
              <a:off x="270174" y="3887983"/>
              <a:ext cx="2080301" cy="347786"/>
            </a:xfrm>
            <a:prstGeom prst="rect">
              <a:avLst/>
            </a:prstGeom>
          </p:spPr>
          <p:txBody>
            <a:bodyPr vert="horz" lIns="91440" tIns="45720" rIns="91440" bIns="45720" rtlCol="0" anchor="b">
              <a:normAutofit fontScale="92500" lnSpcReduction="10000"/>
            </a:bodyPr>
            <a:lstStyle>
              <a:lvl1pPr marL="0" indent="0" algn="ctr" defTabSz="685800" rtl="0" eaLnBrk="1" latinLnBrk="0" hangingPunct="1">
                <a:lnSpc>
                  <a:spcPct val="90000"/>
                </a:lnSpc>
                <a:spcBef>
                  <a:spcPts val="750"/>
                </a:spcBef>
                <a:buFont typeface="Arial" panose="020B0604020202020204" pitchFamily="34" charset="0"/>
                <a:buNone/>
                <a:defRPr sz="1800" b="1"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r>
                <a:rPr lang="en-US" dirty="0">
                  <a:effectLst/>
                </a:rPr>
                <a:t>10 dB</a:t>
              </a:r>
            </a:p>
          </p:txBody>
        </p:sp>
      </p:grpSp>
      <p:grpSp>
        <p:nvGrpSpPr>
          <p:cNvPr id="27" name="Group 26">
            <a:extLst>
              <a:ext uri="{FF2B5EF4-FFF2-40B4-BE49-F238E27FC236}">
                <a16:creationId xmlns:a16="http://schemas.microsoft.com/office/drawing/2014/main" id="{EFCAAB25-7DE3-453A-86ED-ADC95724AEA7}"/>
              </a:ext>
            </a:extLst>
          </p:cNvPr>
          <p:cNvGrpSpPr/>
          <p:nvPr/>
        </p:nvGrpSpPr>
        <p:grpSpPr>
          <a:xfrm>
            <a:off x="88982" y="1205139"/>
            <a:ext cx="2334362" cy="1890093"/>
            <a:chOff x="2849069" y="3887983"/>
            <a:chExt cx="2532673" cy="2160678"/>
          </a:xfrm>
        </p:grpSpPr>
        <p:grpSp>
          <p:nvGrpSpPr>
            <p:cNvPr id="18" name="Group 17">
              <a:extLst>
                <a:ext uri="{FF2B5EF4-FFF2-40B4-BE49-F238E27FC236}">
                  <a16:creationId xmlns:a16="http://schemas.microsoft.com/office/drawing/2014/main" id="{C2C2424F-BC71-484D-B7EB-23DBF8DFA18F}"/>
                </a:ext>
              </a:extLst>
            </p:cNvPr>
            <p:cNvGrpSpPr/>
            <p:nvPr/>
          </p:nvGrpSpPr>
          <p:grpSpPr>
            <a:xfrm>
              <a:off x="2849069" y="4149156"/>
              <a:ext cx="2532673" cy="1899505"/>
              <a:chOff x="6332653" y="1914525"/>
              <a:chExt cx="4862281" cy="4275138"/>
            </a:xfrm>
          </p:grpSpPr>
          <p:pic>
            <p:nvPicPr>
              <p:cNvPr id="19" name="Content Placeholder 9">
                <a:extLst>
                  <a:ext uri="{FF2B5EF4-FFF2-40B4-BE49-F238E27FC236}">
                    <a16:creationId xmlns:a16="http://schemas.microsoft.com/office/drawing/2014/main" id="{94508031-7519-4283-B13E-236967522009}"/>
                  </a:ext>
                </a:extLst>
              </p:cNvPr>
              <p:cNvPicPr>
                <a:picLocks noChangeAspect="1"/>
              </p:cNvPicPr>
              <p:nvPr/>
            </p:nvPicPr>
            <p:blipFill>
              <a:blip r:embed="rId7"/>
              <a:stretch>
                <a:fillRect/>
              </a:stretch>
            </p:blipFill>
            <p:spPr>
              <a:xfrm>
                <a:off x="6332653" y="1914525"/>
                <a:ext cx="4862281" cy="4275138"/>
              </a:xfrm>
              <a:prstGeom prst="rect">
                <a:avLst/>
              </a:prstGeom>
            </p:spPr>
          </p:pic>
          <p:pic>
            <p:nvPicPr>
              <p:cNvPr id="20" name="Picture 2">
                <a:extLst>
                  <a:ext uri="{FF2B5EF4-FFF2-40B4-BE49-F238E27FC236}">
                    <a16:creationId xmlns:a16="http://schemas.microsoft.com/office/drawing/2014/main" id="{C4B8F1AE-401B-4896-A455-8941BF578EF1}"/>
                  </a:ext>
                </a:extLst>
              </p:cNvPr>
              <p:cNvPicPr>
                <a:picLocks noChangeAspect="1" noChangeArrowheads="1"/>
              </p:cNvPicPr>
              <p:nvPr/>
            </p:nvPicPr>
            <p:blipFill>
              <a:blip r:embed="rId3">
                <a:duotone>
                  <a:prstClr val="black"/>
                  <a:schemeClr val="accent1">
                    <a:tint val="45000"/>
                    <a:satMod val="400000"/>
                  </a:schemeClr>
                </a:duotone>
                <a:alphaModFix amt="20000"/>
                <a:extLst>
                  <a:ext uri="{BEBA8EAE-BF5A-486C-A8C5-ECC9F3942E4B}">
                    <a14:imgProps xmlns:a14="http://schemas.microsoft.com/office/drawing/2010/main">
                      <a14:imgLayer r:embed="rId4">
                        <a14:imgEffect>
                          <a14:backgroundRemoval t="9820" b="90602" l="9437" r="90000">
                            <a14:foregroundMark x1="35211" y1="57445" x2="31690" y2="63041"/>
                            <a14:foregroundMark x1="15975" y1="89810" x2="9577" y2="86800"/>
                            <a14:foregroundMark x1="15620" y1="90504" x2="10000" y2="90180"/>
                            <a14:foregroundMark x1="21681" y1="81459" x2="25352" y2="74340"/>
                            <a14:backgroundMark x1="52254" y1="48891" x2="64930" y2="55333"/>
                            <a14:backgroundMark x1="64930" y1="55333" x2="73521" y2="56917"/>
                            <a14:backgroundMark x1="49577" y1="52587" x2="60000" y2="56600"/>
                            <a14:backgroundMark x1="26620" y1="74868" x2="20282" y2="85322"/>
                            <a14:backgroundMark x1="20282" y1="85322" x2="30141" y2="94403"/>
                            <a14:backgroundMark x1="30141" y1="94403" x2="46056" y2="94298"/>
                            <a14:backgroundMark x1="46056" y1="94298" x2="39296" y2="84372"/>
                            <a14:backgroundMark x1="39296" y1="84372" x2="28310" y2="76663"/>
                            <a14:backgroundMark x1="28310" y1="76663" x2="27324" y2="75396"/>
                            <a14:backgroundMark x1="49859" y1="52693" x2="60563" y2="60824"/>
                            <a14:backgroundMark x1="60563" y1="60824" x2="68873" y2="62196"/>
                            <a14:backgroundMark x1="17887" y1="91130" x2="21549" y2="83527"/>
                            <a14:backgroundMark x1="16901" y1="92503" x2="20986" y2="83949"/>
                            <a14:backgroundMark x1="19577" y1="91341" x2="20141" y2="85639"/>
                            <a14:backgroundMark x1="22676" y1="81732" x2="17324" y2="92186"/>
                            <a14:backgroundMark x1="17324" y1="92186" x2="17324" y2="92186"/>
                          </a14:backgroundRemoval>
                        </a14:imgEffect>
                      </a14:imgLayer>
                    </a14:imgProps>
                  </a:ext>
                  <a:ext uri="{28A0092B-C50C-407E-A947-70E740481C1C}">
                    <a14:useLocalDpi xmlns:a14="http://schemas.microsoft.com/office/drawing/2010/main" val="0"/>
                  </a:ext>
                </a:extLst>
              </a:blip>
              <a:srcRect/>
              <a:stretch>
                <a:fillRect/>
              </a:stretch>
            </p:blipFill>
            <p:spPr bwMode="auto">
              <a:xfrm rot="1829055" flipH="1">
                <a:off x="8005992" y="2909698"/>
                <a:ext cx="1177301" cy="1570288"/>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 Placeholder 1">
              <a:extLst>
                <a:ext uri="{FF2B5EF4-FFF2-40B4-BE49-F238E27FC236}">
                  <a16:creationId xmlns:a16="http://schemas.microsoft.com/office/drawing/2014/main" id="{0DD53F8F-1AC6-4E26-B91D-ED94FBF8BB05}"/>
                </a:ext>
              </a:extLst>
            </p:cNvPr>
            <p:cNvSpPr txBox="1">
              <a:spLocks/>
            </p:cNvSpPr>
            <p:nvPr/>
          </p:nvSpPr>
          <p:spPr>
            <a:xfrm>
              <a:off x="2987147" y="3887983"/>
              <a:ext cx="2080301" cy="347786"/>
            </a:xfrm>
            <a:prstGeom prst="rect">
              <a:avLst/>
            </a:prstGeom>
          </p:spPr>
          <p:txBody>
            <a:bodyPr vert="horz" lIns="91440" tIns="45720" rIns="91440" bIns="45720" rtlCol="0" anchor="b">
              <a:normAutofit fontScale="92500" lnSpcReduction="10000"/>
            </a:bodyPr>
            <a:lstStyle>
              <a:lvl1pPr marL="0" indent="0" algn="ctr" defTabSz="685800" rtl="0" eaLnBrk="1" latinLnBrk="0" hangingPunct="1">
                <a:lnSpc>
                  <a:spcPct val="90000"/>
                </a:lnSpc>
                <a:spcBef>
                  <a:spcPts val="750"/>
                </a:spcBef>
                <a:buFont typeface="Arial" panose="020B0604020202020204" pitchFamily="34" charset="0"/>
                <a:buNone/>
                <a:defRPr sz="1800" b="1"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r>
                <a:rPr lang="en-US" dirty="0">
                  <a:effectLst/>
                </a:rPr>
                <a:t>5 dB</a:t>
              </a:r>
            </a:p>
          </p:txBody>
        </p:sp>
      </p:grpSp>
      <p:sp>
        <p:nvSpPr>
          <p:cNvPr id="24" name="Text Placeholder 3">
            <a:extLst>
              <a:ext uri="{FF2B5EF4-FFF2-40B4-BE49-F238E27FC236}">
                <a16:creationId xmlns:a16="http://schemas.microsoft.com/office/drawing/2014/main" id="{9C201F0C-9916-4A76-A8D8-59396388E9C0}"/>
              </a:ext>
            </a:extLst>
          </p:cNvPr>
          <p:cNvSpPr>
            <a:spLocks noGrp="1"/>
          </p:cNvSpPr>
          <p:nvPr>
            <p:ph type="body" sz="quarter" idx="3"/>
          </p:nvPr>
        </p:nvSpPr>
        <p:spPr>
          <a:xfrm>
            <a:off x="5539505" y="1205139"/>
            <a:ext cx="3321738" cy="1385662"/>
          </a:xfrm>
        </p:spPr>
        <p:txBody>
          <a:bodyPr/>
          <a:lstStyle/>
          <a:p>
            <a:r>
              <a:rPr lang="en-US" sz="1600" dirty="0"/>
              <a:t>Metal Dots in the handle are now shown (notice dynamic range 25dB)</a:t>
            </a:r>
          </a:p>
          <a:p>
            <a:r>
              <a:rPr lang="en-US" sz="1600" dirty="0"/>
              <a:t>- Considerable denoising is achieved</a:t>
            </a:r>
          </a:p>
        </p:txBody>
      </p:sp>
      <p:grpSp>
        <p:nvGrpSpPr>
          <p:cNvPr id="31" name="Group 30">
            <a:extLst>
              <a:ext uri="{FF2B5EF4-FFF2-40B4-BE49-F238E27FC236}">
                <a16:creationId xmlns:a16="http://schemas.microsoft.com/office/drawing/2014/main" id="{06605B4A-6411-47A1-AD9F-53EDB64ED27C}"/>
              </a:ext>
            </a:extLst>
          </p:cNvPr>
          <p:cNvGrpSpPr/>
          <p:nvPr/>
        </p:nvGrpSpPr>
        <p:grpSpPr>
          <a:xfrm>
            <a:off x="2421887" y="3099858"/>
            <a:ext cx="2445566" cy="2040373"/>
            <a:chOff x="25400" y="1522631"/>
            <a:chExt cx="2653324" cy="2332471"/>
          </a:xfrm>
        </p:grpSpPr>
        <p:sp>
          <p:nvSpPr>
            <p:cNvPr id="9" name="Rectangle 8">
              <a:extLst>
                <a:ext uri="{FF2B5EF4-FFF2-40B4-BE49-F238E27FC236}">
                  <a16:creationId xmlns:a16="http://schemas.microsoft.com/office/drawing/2014/main" id="{13E30E5A-CC02-4517-9F9E-D1019C90A50A}"/>
                </a:ext>
              </a:extLst>
            </p:cNvPr>
            <p:cNvSpPr/>
            <p:nvPr/>
          </p:nvSpPr>
          <p:spPr>
            <a:xfrm>
              <a:off x="25400" y="1846549"/>
              <a:ext cx="2653324" cy="2008553"/>
            </a:xfrm>
            <a:prstGeom prst="rect">
              <a:avLst/>
            </a:prstGeom>
            <a:ln>
              <a:solidFill>
                <a:srgbClr val="FF33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12">
              <a:extLst>
                <a:ext uri="{FF2B5EF4-FFF2-40B4-BE49-F238E27FC236}">
                  <a16:creationId xmlns:a16="http://schemas.microsoft.com/office/drawing/2014/main" id="{187A5161-44E4-425B-BB4B-A8E456DD64AC}"/>
                </a:ext>
              </a:extLst>
            </p:cNvPr>
            <p:cNvPicPr>
              <a:picLocks noChangeAspect="1"/>
            </p:cNvPicPr>
            <p:nvPr/>
          </p:nvPicPr>
          <p:blipFill>
            <a:blip r:embed="rId8"/>
            <a:stretch>
              <a:fillRect/>
            </a:stretch>
          </p:blipFill>
          <p:spPr>
            <a:xfrm>
              <a:off x="83525" y="1914525"/>
              <a:ext cx="2532673" cy="1899505"/>
            </a:xfrm>
            <a:prstGeom prst="rect">
              <a:avLst/>
            </a:prstGeom>
          </p:spPr>
        </p:pic>
        <p:sp>
          <p:nvSpPr>
            <p:cNvPr id="30" name="Text Placeholder 1">
              <a:extLst>
                <a:ext uri="{FF2B5EF4-FFF2-40B4-BE49-F238E27FC236}">
                  <a16:creationId xmlns:a16="http://schemas.microsoft.com/office/drawing/2014/main" id="{B6CC574B-946F-412E-AB9F-1AACCC8CED5E}"/>
                </a:ext>
              </a:extLst>
            </p:cNvPr>
            <p:cNvSpPr txBox="1">
              <a:spLocks/>
            </p:cNvSpPr>
            <p:nvPr/>
          </p:nvSpPr>
          <p:spPr>
            <a:xfrm>
              <a:off x="309710" y="1522631"/>
              <a:ext cx="2080301" cy="347786"/>
            </a:xfrm>
            <a:prstGeom prst="rect">
              <a:avLst/>
            </a:prstGeom>
          </p:spPr>
          <p:txBody>
            <a:bodyPr vert="horz" lIns="91440" tIns="45720" rIns="91440" bIns="45720" rtlCol="0" anchor="b">
              <a:normAutofit fontScale="92500" lnSpcReduction="10000"/>
            </a:bodyPr>
            <a:lstStyle>
              <a:lvl1pPr marL="0" indent="0" algn="ctr" defTabSz="685800" rtl="0" eaLnBrk="1" latinLnBrk="0" hangingPunct="1">
                <a:lnSpc>
                  <a:spcPct val="90000"/>
                </a:lnSpc>
                <a:spcBef>
                  <a:spcPts val="750"/>
                </a:spcBef>
                <a:buFont typeface="Arial" panose="020B0604020202020204" pitchFamily="34" charset="0"/>
                <a:buNone/>
                <a:defRPr sz="1800" b="1"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1"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1"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r>
                <a:rPr lang="en-US" dirty="0">
                  <a:effectLst/>
                </a:rPr>
                <a:t>25 dB</a:t>
              </a:r>
            </a:p>
          </p:txBody>
        </p:sp>
      </p:grpSp>
    </p:spTree>
    <p:extLst>
      <p:ext uri="{BB962C8B-B14F-4D97-AF65-F5344CB8AC3E}">
        <p14:creationId xmlns:p14="http://schemas.microsoft.com/office/powerpoint/2010/main" val="3105930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368BA580-1D38-42BC-B712-4320FA9830D7}"/>
              </a:ext>
            </a:extLst>
          </p:cNvPr>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Data Generation – Synthetic Data</a:t>
            </a:r>
          </a:p>
        </p:txBody>
      </p:sp>
      <p:pic>
        <p:nvPicPr>
          <p:cNvPr id="10" name="Picture 9" descr="Graphical user interface, application, Word&#10;&#10;Description automatically generated">
            <a:extLst>
              <a:ext uri="{FF2B5EF4-FFF2-40B4-BE49-F238E27FC236}">
                <a16:creationId xmlns:a16="http://schemas.microsoft.com/office/drawing/2014/main" id="{4B60BB51-BD16-48A7-A837-F0D88A5309FF}"/>
              </a:ext>
            </a:extLst>
          </p:cNvPr>
          <p:cNvPicPr>
            <a:picLocks noChangeAspect="1"/>
          </p:cNvPicPr>
          <p:nvPr/>
        </p:nvPicPr>
        <p:blipFill>
          <a:blip r:embed="rId2"/>
          <a:stretch>
            <a:fillRect/>
          </a:stretch>
        </p:blipFill>
        <p:spPr>
          <a:xfrm>
            <a:off x="685800" y="3907277"/>
            <a:ext cx="4648200" cy="2386502"/>
          </a:xfrm>
          <a:prstGeom prst="rect">
            <a:avLst/>
          </a:prstGeom>
        </p:spPr>
      </p:pic>
      <p:pic>
        <p:nvPicPr>
          <p:cNvPr id="14" name="Picture 13" descr="Chart&#10;&#10;Description automatically generated">
            <a:extLst>
              <a:ext uri="{FF2B5EF4-FFF2-40B4-BE49-F238E27FC236}">
                <a16:creationId xmlns:a16="http://schemas.microsoft.com/office/drawing/2014/main" id="{A3C0E3BB-4DF8-4836-B3CA-E9054382EBAB}"/>
              </a:ext>
            </a:extLst>
          </p:cNvPr>
          <p:cNvPicPr>
            <a:picLocks noChangeAspect="1"/>
          </p:cNvPicPr>
          <p:nvPr/>
        </p:nvPicPr>
        <p:blipFill>
          <a:blip r:embed="rId3"/>
          <a:stretch>
            <a:fillRect/>
          </a:stretch>
        </p:blipFill>
        <p:spPr>
          <a:xfrm>
            <a:off x="5638800" y="1000760"/>
            <a:ext cx="3200400" cy="2732720"/>
          </a:xfrm>
          <a:prstGeom prst="rect">
            <a:avLst/>
          </a:prstGeom>
        </p:spPr>
      </p:pic>
      <p:pic>
        <p:nvPicPr>
          <p:cNvPr id="16" name="Picture 15" descr="Chart, radar chart, scatter chart&#10;&#10;Description automatically generated">
            <a:extLst>
              <a:ext uri="{FF2B5EF4-FFF2-40B4-BE49-F238E27FC236}">
                <a16:creationId xmlns:a16="http://schemas.microsoft.com/office/drawing/2014/main" id="{542F0969-755B-4E97-87DE-E7ABA4D3B08A}"/>
              </a:ext>
            </a:extLst>
          </p:cNvPr>
          <p:cNvPicPr>
            <a:picLocks noChangeAspect="1"/>
          </p:cNvPicPr>
          <p:nvPr/>
        </p:nvPicPr>
        <p:blipFill>
          <a:blip r:embed="rId4"/>
          <a:stretch>
            <a:fillRect/>
          </a:stretch>
        </p:blipFill>
        <p:spPr>
          <a:xfrm>
            <a:off x="5637187" y="3733480"/>
            <a:ext cx="3202013" cy="2734097"/>
          </a:xfrm>
          <a:prstGeom prst="rect">
            <a:avLst/>
          </a:prstGeom>
        </p:spPr>
      </p:pic>
      <p:sp>
        <p:nvSpPr>
          <p:cNvPr id="17" name="Content Placeholder 2">
            <a:extLst>
              <a:ext uri="{FF2B5EF4-FFF2-40B4-BE49-F238E27FC236}">
                <a16:creationId xmlns:a16="http://schemas.microsoft.com/office/drawing/2014/main" id="{0D1B34D6-5EA6-4063-863D-49BB52331B6A}"/>
              </a:ext>
            </a:extLst>
          </p:cNvPr>
          <p:cNvSpPr txBox="1">
            <a:spLocks/>
          </p:cNvSpPr>
          <p:nvPr/>
        </p:nvSpPr>
        <p:spPr>
          <a:xfrm>
            <a:off x="380374" y="1251716"/>
            <a:ext cx="5256813" cy="2558284"/>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effectLst/>
              </a:rPr>
              <a:t>SAR image simulation pipeline</a:t>
            </a:r>
          </a:p>
          <a:p>
            <a:pPr lvl="1"/>
            <a:r>
              <a:rPr lang="en-US" sz="1800" kern="0" dirty="0">
                <a:effectLst/>
              </a:rPr>
              <a:t>Interactive GUI</a:t>
            </a:r>
          </a:p>
          <a:p>
            <a:pPr lvl="1"/>
            <a:r>
              <a:rPr lang="en-US" sz="1800" kern="0" dirty="0">
                <a:effectLst/>
              </a:rPr>
              <a:t>Efficient dataset generation</a:t>
            </a:r>
          </a:p>
          <a:p>
            <a:pPr lvl="1"/>
            <a:r>
              <a:rPr lang="en-US" sz="1800" kern="0" dirty="0">
                <a:effectLst/>
              </a:rPr>
              <a:t>Flexible for any scanning mode	</a:t>
            </a:r>
          </a:p>
          <a:p>
            <a:r>
              <a:rPr lang="en-US" sz="2000" kern="0" dirty="0">
                <a:effectLst/>
              </a:rPr>
              <a:t>Journal paper on simulation pipeline in progress</a:t>
            </a:r>
          </a:p>
          <a:p>
            <a:pPr lvl="1"/>
            <a:endParaRPr lang="en-US" sz="1800" kern="0" dirty="0">
              <a:effectLst/>
            </a:endParaRPr>
          </a:p>
        </p:txBody>
      </p:sp>
    </p:spTree>
    <p:extLst>
      <p:ext uri="{BB962C8B-B14F-4D97-AF65-F5344CB8AC3E}">
        <p14:creationId xmlns:p14="http://schemas.microsoft.com/office/powerpoint/2010/main" val="2322987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368BA580-1D38-42BC-B712-4320FA9830D7}"/>
              </a:ext>
            </a:extLst>
          </p:cNvPr>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Data Generation – Simulation Software</a:t>
            </a:r>
          </a:p>
        </p:txBody>
      </p:sp>
      <p:pic>
        <p:nvPicPr>
          <p:cNvPr id="3" name="Picture 2">
            <a:extLst>
              <a:ext uri="{FF2B5EF4-FFF2-40B4-BE49-F238E27FC236}">
                <a16:creationId xmlns:a16="http://schemas.microsoft.com/office/drawing/2014/main" id="{F4988647-D168-48C1-A848-AC9F1AE8F666}"/>
              </a:ext>
            </a:extLst>
          </p:cNvPr>
          <p:cNvPicPr>
            <a:picLocks noChangeAspect="1"/>
          </p:cNvPicPr>
          <p:nvPr/>
        </p:nvPicPr>
        <p:blipFill>
          <a:blip r:embed="rId2"/>
          <a:stretch>
            <a:fillRect/>
          </a:stretch>
        </p:blipFill>
        <p:spPr>
          <a:xfrm>
            <a:off x="380999" y="1336040"/>
            <a:ext cx="5065595" cy="2514600"/>
          </a:xfrm>
          <a:prstGeom prst="rect">
            <a:avLst/>
          </a:prstGeom>
        </p:spPr>
      </p:pic>
      <p:pic>
        <p:nvPicPr>
          <p:cNvPr id="5" name="Picture 4">
            <a:extLst>
              <a:ext uri="{FF2B5EF4-FFF2-40B4-BE49-F238E27FC236}">
                <a16:creationId xmlns:a16="http://schemas.microsoft.com/office/drawing/2014/main" id="{6A5D28F9-B7D4-40BC-8D9B-FCE508C01BEA}"/>
              </a:ext>
            </a:extLst>
          </p:cNvPr>
          <p:cNvPicPr>
            <a:picLocks noChangeAspect="1"/>
          </p:cNvPicPr>
          <p:nvPr/>
        </p:nvPicPr>
        <p:blipFill>
          <a:blip r:embed="rId3"/>
          <a:stretch>
            <a:fillRect/>
          </a:stretch>
        </p:blipFill>
        <p:spPr>
          <a:xfrm>
            <a:off x="380999" y="4267200"/>
            <a:ext cx="5065595" cy="2511263"/>
          </a:xfrm>
          <a:prstGeom prst="rect">
            <a:avLst/>
          </a:prstGeom>
        </p:spPr>
      </p:pic>
      <p:pic>
        <p:nvPicPr>
          <p:cNvPr id="8" name="Picture 7">
            <a:extLst>
              <a:ext uri="{FF2B5EF4-FFF2-40B4-BE49-F238E27FC236}">
                <a16:creationId xmlns:a16="http://schemas.microsoft.com/office/drawing/2014/main" id="{BDDE9ACF-C70F-4AFA-BF60-4A9CD4757D2C}"/>
              </a:ext>
            </a:extLst>
          </p:cNvPr>
          <p:cNvPicPr>
            <a:picLocks noChangeAspect="1"/>
          </p:cNvPicPr>
          <p:nvPr/>
        </p:nvPicPr>
        <p:blipFill>
          <a:blip r:embed="rId4"/>
          <a:stretch>
            <a:fillRect/>
          </a:stretch>
        </p:blipFill>
        <p:spPr>
          <a:xfrm>
            <a:off x="5446594" y="4302848"/>
            <a:ext cx="3392605" cy="2439965"/>
          </a:xfrm>
          <a:prstGeom prst="rect">
            <a:avLst/>
          </a:prstGeom>
        </p:spPr>
      </p:pic>
      <p:pic>
        <p:nvPicPr>
          <p:cNvPr id="11" name="Picture 10">
            <a:extLst>
              <a:ext uri="{FF2B5EF4-FFF2-40B4-BE49-F238E27FC236}">
                <a16:creationId xmlns:a16="http://schemas.microsoft.com/office/drawing/2014/main" id="{9A2DA1ED-C733-42DE-8FE0-A2BD3CD62431}"/>
              </a:ext>
            </a:extLst>
          </p:cNvPr>
          <p:cNvPicPr>
            <a:picLocks noChangeAspect="1"/>
          </p:cNvPicPr>
          <p:nvPr/>
        </p:nvPicPr>
        <p:blipFill>
          <a:blip r:embed="rId5"/>
          <a:stretch>
            <a:fillRect/>
          </a:stretch>
        </p:blipFill>
        <p:spPr>
          <a:xfrm>
            <a:off x="5342288" y="1372574"/>
            <a:ext cx="3397851" cy="2439966"/>
          </a:xfrm>
          <a:prstGeom prst="rect">
            <a:avLst/>
          </a:prstGeom>
        </p:spPr>
      </p:pic>
      <p:sp>
        <p:nvSpPr>
          <p:cNvPr id="15" name="Content Placeholder 2">
            <a:extLst>
              <a:ext uri="{FF2B5EF4-FFF2-40B4-BE49-F238E27FC236}">
                <a16:creationId xmlns:a16="http://schemas.microsoft.com/office/drawing/2014/main" id="{A9F1E223-F29C-4B9D-AF6A-ED807F765362}"/>
              </a:ext>
            </a:extLst>
          </p:cNvPr>
          <p:cNvSpPr txBox="1">
            <a:spLocks/>
          </p:cNvSpPr>
          <p:nvPr/>
        </p:nvSpPr>
        <p:spPr>
          <a:xfrm>
            <a:off x="304800" y="936756"/>
            <a:ext cx="5181600" cy="409444"/>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000" kern="0" dirty="0">
                <a:effectLst/>
              </a:rPr>
              <a:t>Waveform + Array + Scan Setup</a:t>
            </a:r>
          </a:p>
          <a:p>
            <a:pPr lvl="1"/>
            <a:endParaRPr lang="en-US" sz="1800" kern="0" dirty="0">
              <a:effectLst/>
            </a:endParaRPr>
          </a:p>
        </p:txBody>
      </p:sp>
      <p:sp>
        <p:nvSpPr>
          <p:cNvPr id="18" name="Content Placeholder 2">
            <a:extLst>
              <a:ext uri="{FF2B5EF4-FFF2-40B4-BE49-F238E27FC236}">
                <a16:creationId xmlns:a16="http://schemas.microsoft.com/office/drawing/2014/main" id="{6D8A2350-7365-4636-95DA-6CAE880725D7}"/>
              </a:ext>
            </a:extLst>
          </p:cNvPr>
          <p:cNvSpPr txBox="1">
            <a:spLocks/>
          </p:cNvSpPr>
          <p:nvPr/>
        </p:nvSpPr>
        <p:spPr>
          <a:xfrm>
            <a:off x="304800" y="3878076"/>
            <a:ext cx="5141794" cy="409444"/>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000" kern="0" dirty="0">
                <a:effectLst/>
              </a:rPr>
              <a:t>Target + Simulation Setup</a:t>
            </a:r>
          </a:p>
          <a:p>
            <a:pPr lvl="1"/>
            <a:endParaRPr lang="en-US" sz="1800" kern="0" dirty="0">
              <a:effectLst/>
            </a:endParaRPr>
          </a:p>
        </p:txBody>
      </p:sp>
      <p:pic>
        <p:nvPicPr>
          <p:cNvPr id="13" name="Picture 12" descr="A picture containing graphical user interface&#10;&#10;Description automatically generated">
            <a:extLst>
              <a:ext uri="{FF2B5EF4-FFF2-40B4-BE49-F238E27FC236}">
                <a16:creationId xmlns:a16="http://schemas.microsoft.com/office/drawing/2014/main" id="{DE436146-CA4E-4344-9DAC-CB29CF22D041}"/>
              </a:ext>
            </a:extLst>
          </p:cNvPr>
          <p:cNvPicPr>
            <a:picLocks noChangeAspect="1"/>
          </p:cNvPicPr>
          <p:nvPr/>
        </p:nvPicPr>
        <p:blipFill>
          <a:blip r:embed="rId6"/>
          <a:stretch>
            <a:fillRect/>
          </a:stretch>
        </p:blipFill>
        <p:spPr>
          <a:xfrm>
            <a:off x="7772400" y="3274055"/>
            <a:ext cx="1200573" cy="1028793"/>
          </a:xfrm>
          <a:prstGeom prst="rect">
            <a:avLst/>
          </a:prstGeom>
        </p:spPr>
      </p:pic>
    </p:spTree>
    <p:extLst>
      <p:ext uri="{BB962C8B-B14F-4D97-AF65-F5344CB8AC3E}">
        <p14:creationId xmlns:p14="http://schemas.microsoft.com/office/powerpoint/2010/main" val="3197294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368BA580-1D38-42BC-B712-4320FA9830D7}"/>
              </a:ext>
            </a:extLst>
          </p:cNvPr>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Data Generation – Synthetic Data</a:t>
            </a:r>
          </a:p>
        </p:txBody>
      </p:sp>
      <p:sp>
        <p:nvSpPr>
          <p:cNvPr id="17" name="Content Placeholder 2">
            <a:extLst>
              <a:ext uri="{FF2B5EF4-FFF2-40B4-BE49-F238E27FC236}">
                <a16:creationId xmlns:a16="http://schemas.microsoft.com/office/drawing/2014/main" id="{0D1B34D6-5EA6-4063-863D-49BB52331B6A}"/>
              </a:ext>
            </a:extLst>
          </p:cNvPr>
          <p:cNvSpPr txBox="1">
            <a:spLocks/>
          </p:cNvSpPr>
          <p:nvPr/>
        </p:nvSpPr>
        <p:spPr>
          <a:xfrm>
            <a:off x="380374" y="1251716"/>
            <a:ext cx="8306426" cy="1034284"/>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000" kern="0" dirty="0">
                <a:effectLst/>
              </a:rPr>
              <a:t>Introduce array position error in simulation algorithm</a:t>
            </a:r>
          </a:p>
          <a:p>
            <a:pPr>
              <a:buFontTx/>
              <a:buChar char="-"/>
            </a:pPr>
            <a:r>
              <a:rPr lang="en-US" sz="2000" kern="0" dirty="0">
                <a:effectLst/>
              </a:rPr>
              <a:t>Simulate scanner position ambiguity</a:t>
            </a:r>
          </a:p>
        </p:txBody>
      </p:sp>
      <p:pic>
        <p:nvPicPr>
          <p:cNvPr id="8" name="Content Placeholder 7">
            <a:extLst>
              <a:ext uri="{FF2B5EF4-FFF2-40B4-BE49-F238E27FC236}">
                <a16:creationId xmlns:a16="http://schemas.microsoft.com/office/drawing/2014/main" id="{0DA74667-6D0B-4E7A-BFBD-B51560CD9593}"/>
              </a:ext>
            </a:extLst>
          </p:cNvPr>
          <p:cNvPicPr>
            <a:picLocks noGrp="1" noChangeAspect="1"/>
          </p:cNvPicPr>
          <p:nvPr>
            <p:ph sz="half" idx="2"/>
          </p:nvPr>
        </p:nvPicPr>
        <p:blipFill>
          <a:blip r:embed="rId2"/>
          <a:stretch>
            <a:fillRect/>
          </a:stretch>
        </p:blipFill>
        <p:spPr>
          <a:xfrm>
            <a:off x="-72682" y="2209800"/>
            <a:ext cx="4644682" cy="4046538"/>
          </a:xfrm>
          <a:prstGeom prst="rect">
            <a:avLst/>
          </a:prstGeom>
        </p:spPr>
      </p:pic>
      <p:pic>
        <p:nvPicPr>
          <p:cNvPr id="9" name="Content Placeholder 8">
            <a:extLst>
              <a:ext uri="{FF2B5EF4-FFF2-40B4-BE49-F238E27FC236}">
                <a16:creationId xmlns:a16="http://schemas.microsoft.com/office/drawing/2014/main" id="{C7EB5BD6-9B77-4FA4-9221-24665F32901C}"/>
              </a:ext>
            </a:extLst>
          </p:cNvPr>
          <p:cNvPicPr>
            <a:picLocks noGrp="1" noChangeAspect="1"/>
          </p:cNvPicPr>
          <p:nvPr>
            <p:ph sz="quarter" idx="4"/>
          </p:nvPr>
        </p:nvPicPr>
        <p:blipFill>
          <a:blip r:embed="rId3"/>
          <a:stretch>
            <a:fillRect/>
          </a:stretch>
        </p:blipFill>
        <p:spPr>
          <a:xfrm>
            <a:off x="4572000" y="2209800"/>
            <a:ext cx="4639487" cy="4046538"/>
          </a:xfrm>
          <a:prstGeom prst="rect">
            <a:avLst/>
          </a:prstGeom>
        </p:spPr>
      </p:pic>
      <p:cxnSp>
        <p:nvCxnSpPr>
          <p:cNvPr id="4" name="Straight Arrow Connector 3">
            <a:extLst>
              <a:ext uri="{FF2B5EF4-FFF2-40B4-BE49-F238E27FC236}">
                <a16:creationId xmlns:a16="http://schemas.microsoft.com/office/drawing/2014/main" id="{C2989C64-6D23-40EA-907E-A7E3491FE86F}"/>
              </a:ext>
            </a:extLst>
          </p:cNvPr>
          <p:cNvCxnSpPr>
            <a:cxnSpLocks/>
          </p:cNvCxnSpPr>
          <p:nvPr/>
        </p:nvCxnSpPr>
        <p:spPr bwMode="auto">
          <a:xfrm flipH="1">
            <a:off x="3017520" y="1981200"/>
            <a:ext cx="716280" cy="22301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91348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7">
            <a:extLst>
              <a:ext uri="{FF2B5EF4-FFF2-40B4-BE49-F238E27FC236}">
                <a16:creationId xmlns:a16="http://schemas.microsoft.com/office/drawing/2014/main" id="{077CF118-1153-4CE5-AE2E-55146BD1FE90}"/>
              </a:ext>
            </a:extLst>
          </p:cNvPr>
          <p:cNvPicPr>
            <a:picLocks noChangeAspect="1"/>
          </p:cNvPicPr>
          <p:nvPr/>
        </p:nvPicPr>
        <p:blipFill>
          <a:blip r:embed="rId2"/>
          <a:stretch>
            <a:fillRect/>
          </a:stretch>
        </p:blipFill>
        <p:spPr bwMode="auto">
          <a:xfrm>
            <a:off x="4690854" y="1295400"/>
            <a:ext cx="4458226" cy="3433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4">
            <a:extLst>
              <a:ext uri="{FF2B5EF4-FFF2-40B4-BE49-F238E27FC236}">
                <a16:creationId xmlns:a16="http://schemas.microsoft.com/office/drawing/2014/main" id="{368BA580-1D38-42BC-B712-4320FA9830D7}"/>
              </a:ext>
            </a:extLst>
          </p:cNvPr>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Data Generation – Synthetic Data</a:t>
            </a:r>
          </a:p>
        </p:txBody>
      </p:sp>
      <p:pic>
        <p:nvPicPr>
          <p:cNvPr id="12" name="Content Placeholder 4">
            <a:extLst>
              <a:ext uri="{FF2B5EF4-FFF2-40B4-BE49-F238E27FC236}">
                <a16:creationId xmlns:a16="http://schemas.microsoft.com/office/drawing/2014/main" id="{AC0961A6-EE60-4694-A06F-775937E7D183}"/>
              </a:ext>
            </a:extLst>
          </p:cNvPr>
          <p:cNvPicPr>
            <a:picLocks noChangeAspect="1"/>
          </p:cNvPicPr>
          <p:nvPr/>
        </p:nvPicPr>
        <p:blipFill>
          <a:blip r:embed="rId3"/>
          <a:stretch>
            <a:fillRect/>
          </a:stretch>
        </p:blipFill>
        <p:spPr bwMode="auto">
          <a:xfrm>
            <a:off x="195054" y="1295400"/>
            <a:ext cx="4458226" cy="3433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ontent Placeholder 2">
            <a:extLst>
              <a:ext uri="{FF2B5EF4-FFF2-40B4-BE49-F238E27FC236}">
                <a16:creationId xmlns:a16="http://schemas.microsoft.com/office/drawing/2014/main" id="{612D7267-DAC6-4F94-9E3C-D6F1DCC29245}"/>
              </a:ext>
            </a:extLst>
          </p:cNvPr>
          <p:cNvSpPr txBox="1">
            <a:spLocks/>
          </p:cNvSpPr>
          <p:nvPr/>
        </p:nvSpPr>
        <p:spPr>
          <a:xfrm>
            <a:off x="228600" y="4572000"/>
            <a:ext cx="6934200" cy="2558284"/>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effectLst/>
              </a:rPr>
              <a:t>Array position error</a:t>
            </a:r>
          </a:p>
          <a:p>
            <a:pPr lvl="1"/>
            <a:r>
              <a:rPr lang="en-US" sz="1800" kern="0" dirty="0">
                <a:effectLst/>
              </a:rPr>
              <a:t>Some point targets are ill-resolved</a:t>
            </a:r>
          </a:p>
          <a:p>
            <a:pPr lvl="1"/>
            <a:r>
              <a:rPr lang="en-US" sz="1800" kern="0" dirty="0">
                <a:effectLst/>
              </a:rPr>
              <a:t>Lost definition of shapes</a:t>
            </a:r>
          </a:p>
        </p:txBody>
      </p:sp>
      <p:pic>
        <p:nvPicPr>
          <p:cNvPr id="15" name="Picture 14">
            <a:extLst>
              <a:ext uri="{FF2B5EF4-FFF2-40B4-BE49-F238E27FC236}">
                <a16:creationId xmlns:a16="http://schemas.microsoft.com/office/drawing/2014/main" id="{75A0B896-5A97-47DF-A0F5-B18C231A8D5E}"/>
              </a:ext>
            </a:extLst>
          </p:cNvPr>
          <p:cNvPicPr>
            <a:picLocks noChangeAspect="1"/>
          </p:cNvPicPr>
          <p:nvPr/>
        </p:nvPicPr>
        <p:blipFill rotWithShape="1">
          <a:blip r:embed="rId4"/>
          <a:srcRect l="20567" t="21392" r="34211" b="20426"/>
          <a:stretch/>
        </p:blipFill>
        <p:spPr>
          <a:xfrm>
            <a:off x="5334000" y="4818230"/>
            <a:ext cx="1940924" cy="1922930"/>
          </a:xfrm>
          <a:prstGeom prst="rect">
            <a:avLst/>
          </a:prstGeom>
        </p:spPr>
      </p:pic>
      <p:cxnSp>
        <p:nvCxnSpPr>
          <p:cNvPr id="16" name="Straight Arrow Connector 15">
            <a:extLst>
              <a:ext uri="{FF2B5EF4-FFF2-40B4-BE49-F238E27FC236}">
                <a16:creationId xmlns:a16="http://schemas.microsoft.com/office/drawing/2014/main" id="{7832E9ED-922C-47FB-820A-B56F36199C3B}"/>
              </a:ext>
            </a:extLst>
          </p:cNvPr>
          <p:cNvCxnSpPr>
            <a:cxnSpLocks/>
          </p:cNvCxnSpPr>
          <p:nvPr/>
        </p:nvCxnSpPr>
        <p:spPr bwMode="auto">
          <a:xfrm>
            <a:off x="3657600" y="5486400"/>
            <a:ext cx="2346960" cy="431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029536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368BA580-1D38-42BC-B712-4320FA9830D7}"/>
              </a:ext>
            </a:extLst>
          </p:cNvPr>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CNN Results – No Position Error</a:t>
            </a:r>
          </a:p>
        </p:txBody>
      </p:sp>
      <p:pic>
        <p:nvPicPr>
          <p:cNvPr id="10" name="Content Placeholder 3">
            <a:extLst>
              <a:ext uri="{FF2B5EF4-FFF2-40B4-BE49-F238E27FC236}">
                <a16:creationId xmlns:a16="http://schemas.microsoft.com/office/drawing/2014/main" id="{B5BB11CF-64C8-430C-B57C-30FB49071048}"/>
              </a:ext>
            </a:extLst>
          </p:cNvPr>
          <p:cNvPicPr>
            <a:picLocks noChangeAspect="1"/>
          </p:cNvPicPr>
          <p:nvPr/>
        </p:nvPicPr>
        <p:blipFill rotWithShape="1">
          <a:blip r:embed="rId2"/>
          <a:srcRect l="7504" r="6215"/>
          <a:stretch/>
        </p:blipFill>
        <p:spPr bwMode="auto">
          <a:xfrm>
            <a:off x="228600" y="1371600"/>
            <a:ext cx="8763000"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588DA76D-665E-443A-91D3-987CC095065C}"/>
              </a:ext>
            </a:extLst>
          </p:cNvPr>
          <p:cNvSpPr txBox="1"/>
          <p:nvPr/>
        </p:nvSpPr>
        <p:spPr>
          <a:xfrm>
            <a:off x="52351" y="6477737"/>
            <a:ext cx="9039298" cy="369332"/>
          </a:xfrm>
          <a:prstGeom prst="rect">
            <a:avLst/>
          </a:prstGeom>
          <a:noFill/>
        </p:spPr>
        <p:txBody>
          <a:bodyPr wrap="square" rtlCol="0">
            <a:spAutoFit/>
          </a:bodyPr>
          <a:lstStyle/>
          <a:p>
            <a:pPr algn="ctr"/>
            <a:r>
              <a:rPr lang="en-US" dirty="0"/>
              <a:t>The algorithm has never seen this target before</a:t>
            </a:r>
          </a:p>
        </p:txBody>
      </p:sp>
    </p:spTree>
    <p:extLst>
      <p:ext uri="{BB962C8B-B14F-4D97-AF65-F5344CB8AC3E}">
        <p14:creationId xmlns:p14="http://schemas.microsoft.com/office/powerpoint/2010/main" val="1885115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368BA580-1D38-42BC-B712-4320FA9830D7}"/>
              </a:ext>
            </a:extLst>
          </p:cNvPr>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CNN Results – With Position Error</a:t>
            </a:r>
          </a:p>
        </p:txBody>
      </p:sp>
      <p:pic>
        <p:nvPicPr>
          <p:cNvPr id="3" name="Content Placeholder 3">
            <a:extLst>
              <a:ext uri="{FF2B5EF4-FFF2-40B4-BE49-F238E27FC236}">
                <a16:creationId xmlns:a16="http://schemas.microsoft.com/office/drawing/2014/main" id="{2E08CF28-8267-453D-B270-E60430D6F9F0}"/>
              </a:ext>
            </a:extLst>
          </p:cNvPr>
          <p:cNvPicPr>
            <a:picLocks noChangeAspect="1"/>
          </p:cNvPicPr>
          <p:nvPr/>
        </p:nvPicPr>
        <p:blipFill rotWithShape="1">
          <a:blip r:embed="rId2"/>
          <a:srcRect l="7618" r="6129"/>
          <a:stretch/>
        </p:blipFill>
        <p:spPr bwMode="auto">
          <a:xfrm>
            <a:off x="228600" y="1371600"/>
            <a:ext cx="8839200"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56E74538-0831-46AD-BF9F-3925371C5B9B}"/>
              </a:ext>
            </a:extLst>
          </p:cNvPr>
          <p:cNvSpPr txBox="1"/>
          <p:nvPr/>
        </p:nvSpPr>
        <p:spPr>
          <a:xfrm>
            <a:off x="52351" y="6477737"/>
            <a:ext cx="9039298" cy="369332"/>
          </a:xfrm>
          <a:prstGeom prst="rect">
            <a:avLst/>
          </a:prstGeom>
          <a:noFill/>
        </p:spPr>
        <p:txBody>
          <a:bodyPr wrap="square" rtlCol="0">
            <a:spAutoFit/>
          </a:bodyPr>
          <a:lstStyle/>
          <a:p>
            <a:pPr algn="ctr"/>
            <a:r>
              <a:rPr lang="en-US" dirty="0"/>
              <a:t>The algorithm has never seen this target before</a:t>
            </a:r>
          </a:p>
        </p:txBody>
      </p:sp>
    </p:spTree>
    <p:extLst>
      <p:ext uri="{BB962C8B-B14F-4D97-AF65-F5344CB8AC3E}">
        <p14:creationId xmlns:p14="http://schemas.microsoft.com/office/powerpoint/2010/main" val="1498771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6"/>
          <p:cNvSpPr>
            <a:spLocks noGrp="1"/>
          </p:cNvSpPr>
          <p:nvPr>
            <p:ph type="sldNum" sz="quarter" idx="4294967295"/>
          </p:nvPr>
        </p:nvSpPr>
        <p:spPr>
          <a:xfrm>
            <a:off x="6881702" y="6400800"/>
            <a:ext cx="210312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itchFamily="34" charset="0"/>
              </a:defRPr>
            </a:lvl1pPr>
            <a:lvl2pPr marL="742950" indent="-285750" algn="l" eaLnBrk="0" hangingPunct="0">
              <a:spcBef>
                <a:spcPct val="20000"/>
              </a:spcBef>
              <a:buChar char="–"/>
              <a:defRPr sz="2800">
                <a:solidFill>
                  <a:schemeClr val="tx1"/>
                </a:solidFill>
                <a:latin typeface="Arial" pitchFamily="34" charset="0"/>
              </a:defRPr>
            </a:lvl2pPr>
            <a:lvl3pPr marL="1143000" indent="-228600" algn="l" eaLnBrk="0" hangingPunct="0">
              <a:spcBef>
                <a:spcPct val="20000"/>
              </a:spcBef>
              <a:buChar char="•"/>
              <a:defRPr sz="2400">
                <a:solidFill>
                  <a:schemeClr val="tx1"/>
                </a:solidFill>
                <a:latin typeface="Arial" pitchFamily="34" charset="0"/>
              </a:defRPr>
            </a:lvl3pPr>
            <a:lvl4pPr marL="1600200" indent="-228600" algn="l" eaLnBrk="0" hangingPunct="0">
              <a:spcBef>
                <a:spcPct val="20000"/>
              </a:spcBef>
              <a:buChar char="–"/>
              <a:defRPr sz="2000">
                <a:solidFill>
                  <a:schemeClr val="tx1"/>
                </a:solidFill>
                <a:latin typeface="Arial" pitchFamily="34" charset="0"/>
              </a:defRPr>
            </a:lvl4pPr>
            <a:lvl5pPr marL="2057400" indent="-228600" algn="l"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r" eaLnBrk="1" hangingPunct="1">
              <a:spcBef>
                <a:spcPct val="0"/>
              </a:spcBef>
              <a:buFontTx/>
              <a:buNone/>
            </a:pPr>
            <a:fld id="{1740FC95-FDF3-4D47-93F0-E455A01E9B32}" type="slidenum">
              <a:rPr lang="en-US" altLang="en-US" sz="1400" smtClean="0"/>
              <a:pPr algn="r" eaLnBrk="1" hangingPunct="1">
                <a:spcBef>
                  <a:spcPct val="0"/>
                </a:spcBef>
                <a:buFontTx/>
                <a:buNone/>
              </a:pPr>
              <a:t>4</a:t>
            </a:fld>
            <a:endParaRPr lang="en-US" altLang="en-US" sz="1400" dirty="0"/>
          </a:p>
        </p:txBody>
      </p:sp>
      <p:sp>
        <p:nvSpPr>
          <p:cNvPr id="10243" name="Rectangle 2"/>
          <p:cNvSpPr>
            <a:spLocks noGrp="1" noChangeArrowheads="1"/>
          </p:cNvSpPr>
          <p:nvPr>
            <p:ph type="title"/>
          </p:nvPr>
        </p:nvSpPr>
        <p:spPr>
          <a:xfrm>
            <a:off x="-159178" y="457200"/>
            <a:ext cx="9144000" cy="406400"/>
          </a:xfrm>
        </p:spPr>
        <p:txBody>
          <a:bodyPr>
            <a:noAutofit/>
          </a:bodyPr>
          <a:lstStyle/>
          <a:p>
            <a:pPr eaLnBrk="1" hangingPunct="1"/>
            <a:r>
              <a:rPr lang="en-US" sz="3200" b="1" dirty="0">
                <a:solidFill>
                  <a:srgbClr val="FF0000"/>
                </a:solidFill>
              </a:rPr>
              <a:t>IR Detection Using Structures in CMOS </a:t>
            </a:r>
            <a:r>
              <a:rPr lang="en-US" sz="3200" b="1" u="sng" dirty="0">
                <a:solidFill>
                  <a:srgbClr val="FF0000"/>
                </a:solidFill>
              </a:rPr>
              <a:t>(First Mandatory Slide)</a:t>
            </a:r>
            <a:br>
              <a:rPr lang="en-US" sz="3200" b="1" dirty="0">
                <a:solidFill>
                  <a:srgbClr val="FF0000"/>
                </a:solidFill>
              </a:rPr>
            </a:br>
            <a:endParaRPr lang="en-US" altLang="en-US" sz="3200" b="1" dirty="0">
              <a:cs typeface="Arial" pitchFamily="34" charset="0"/>
            </a:endParaRPr>
          </a:p>
        </p:txBody>
      </p:sp>
      <p:sp>
        <p:nvSpPr>
          <p:cNvPr id="37" name="Content Placeholder 2"/>
          <p:cNvSpPr>
            <a:spLocks noGrp="1"/>
          </p:cNvSpPr>
          <p:nvPr>
            <p:ph idx="1"/>
          </p:nvPr>
        </p:nvSpPr>
        <p:spPr>
          <a:xfrm>
            <a:off x="381000" y="1056132"/>
            <a:ext cx="8537575" cy="5183188"/>
          </a:xfrm>
        </p:spPr>
        <p:txBody>
          <a:bodyPr/>
          <a:lstStyle/>
          <a:p>
            <a:pPr marL="0" indent="0">
              <a:lnSpc>
                <a:spcPct val="80000"/>
              </a:lnSpc>
              <a:spcBef>
                <a:spcPts val="600"/>
              </a:spcBef>
              <a:buFont typeface="Wingdings" panose="05000000000000000000" pitchFamily="2" charset="2"/>
              <a:buNone/>
              <a:defRPr/>
            </a:pPr>
            <a:r>
              <a:rPr lang="en-US" altLang="zh-CN" sz="2000" dirty="0">
                <a:solidFill>
                  <a:schemeClr val="accent4"/>
                </a:solidFill>
                <a:latin typeface="Arial" panose="020B0604020202020204" pitchFamily="34" charset="0"/>
                <a:ea typeface="SimSun" pitchFamily="2" charset="-122"/>
                <a:cs typeface="Arial" panose="020B0604020202020204" pitchFamily="34" charset="0"/>
              </a:rPr>
              <a:t>Description: </a:t>
            </a:r>
            <a:r>
              <a:rPr lang="en-US" sz="2000" dirty="0"/>
              <a:t>This project investigates techniques to implement infrared imagers by using electronic detectors fabricated in foundry CMOS that do not need thermal isolation. The read out electronics will be co-integrated with the detectors and the combination will be demonstrated in a package.  </a:t>
            </a:r>
            <a:endParaRPr lang="en-US" altLang="zh-CN" sz="2000" dirty="0">
              <a:solidFill>
                <a:schemeClr val="accent4"/>
              </a:solidFill>
              <a:latin typeface="Arial" panose="020B0604020202020204" pitchFamily="34" charset="0"/>
              <a:ea typeface="SimSun" pitchFamily="2" charset="-122"/>
              <a:cs typeface="Arial" panose="020B0604020202020204" pitchFamily="34" charset="0"/>
            </a:endParaRPr>
          </a:p>
          <a:p>
            <a:pPr marL="0" indent="0">
              <a:lnSpc>
                <a:spcPct val="80000"/>
              </a:lnSpc>
              <a:spcBef>
                <a:spcPts val="600"/>
              </a:spcBef>
              <a:buNone/>
              <a:defRPr/>
            </a:pPr>
            <a:r>
              <a:rPr lang="en-US" altLang="zh-CN" sz="2000" dirty="0">
                <a:solidFill>
                  <a:schemeClr val="accent4"/>
                </a:solidFill>
                <a:latin typeface="Arial" panose="020B0604020202020204" pitchFamily="34" charset="0"/>
                <a:ea typeface="SimSun" pitchFamily="2" charset="-122"/>
                <a:cs typeface="Arial" panose="020B0604020202020204" pitchFamily="34" charset="0"/>
              </a:rPr>
              <a:t>Goals: </a:t>
            </a:r>
            <a:r>
              <a:rPr lang="en-US" sz="2000" dirty="0"/>
              <a:t>This project seeks to lower the cost of infrared imagers by demonstrating affordably packaged electronic detectors fabricated in foundry CMOS. This project seeks to open up new market opportunities for silicon integrated circuits industry as well as enabling wider uses of IR imaging technology. </a:t>
            </a:r>
            <a:endParaRPr lang="en-US" sz="2000" dirty="0">
              <a:solidFill>
                <a:schemeClr val="accent4"/>
              </a:solidFill>
              <a:latin typeface="Arial" panose="020B0604020202020204" pitchFamily="34" charset="0"/>
              <a:cs typeface="Arial" panose="020B0604020202020204" pitchFamily="34" charset="0"/>
            </a:endParaRPr>
          </a:p>
          <a:p>
            <a:pPr marL="0" indent="0">
              <a:lnSpc>
                <a:spcPct val="80000"/>
              </a:lnSpc>
              <a:spcBef>
                <a:spcPts val="600"/>
              </a:spcBef>
              <a:buFontTx/>
              <a:buNone/>
              <a:defRPr/>
            </a:pPr>
            <a:endParaRPr lang="en-US" altLang="zh-CN" sz="2000" dirty="0">
              <a:solidFill>
                <a:schemeClr val="accent4"/>
              </a:solidFill>
              <a:latin typeface="Arial" panose="020B0604020202020204" pitchFamily="34" charset="0"/>
              <a:ea typeface="SimSun" pitchFamily="2" charset="-122"/>
              <a:cs typeface="Arial" panose="020B0604020202020204" pitchFamily="34" charset="0"/>
            </a:endParaRPr>
          </a:p>
          <a:p>
            <a:pPr marL="0" indent="0">
              <a:lnSpc>
                <a:spcPct val="80000"/>
              </a:lnSpc>
              <a:buFontTx/>
              <a:buNone/>
              <a:defRPr/>
            </a:pPr>
            <a:r>
              <a:rPr lang="en-US" altLang="zh-CN" sz="2000" dirty="0">
                <a:solidFill>
                  <a:schemeClr val="accent4"/>
                </a:solidFill>
                <a:latin typeface="Arial" panose="020B0604020202020204" pitchFamily="34" charset="0"/>
                <a:ea typeface="SimSun" pitchFamily="2" charset="-122"/>
                <a:cs typeface="Arial" panose="020B0604020202020204" pitchFamily="34" charset="0"/>
              </a:rPr>
              <a:t>Principal Investigator: Kenneth K. O (University of Texas, Dallas)</a:t>
            </a:r>
          </a:p>
          <a:p>
            <a:pPr marL="0" indent="0">
              <a:lnSpc>
                <a:spcPct val="80000"/>
              </a:lnSpc>
              <a:buFontTx/>
              <a:buNone/>
              <a:defRPr/>
            </a:pPr>
            <a:r>
              <a:rPr lang="en-US" altLang="zh-CN" sz="2000" dirty="0">
                <a:solidFill>
                  <a:schemeClr val="accent4"/>
                </a:solidFill>
                <a:latin typeface="Arial" panose="020B0604020202020204" pitchFamily="34" charset="0"/>
                <a:ea typeface="SimSun" pitchFamily="2" charset="-122"/>
                <a:cs typeface="Arial" panose="020B0604020202020204" pitchFamily="34" charset="0"/>
              </a:rPr>
              <a:t>	</a:t>
            </a:r>
            <a:r>
              <a:rPr lang="en-US" altLang="zh-CN" sz="2000" u="sng" dirty="0">
                <a:solidFill>
                  <a:schemeClr val="accent4"/>
                </a:solidFill>
                <a:latin typeface="Arial" panose="020B0604020202020204" pitchFamily="34" charset="0"/>
                <a:ea typeface="SimSun" pitchFamily="2" charset="-122"/>
                <a:cs typeface="Arial" panose="020B0604020202020204" pitchFamily="34" charset="0"/>
              </a:rPr>
              <a:t>Students </a:t>
            </a:r>
            <a:r>
              <a:rPr lang="en-US" altLang="zh-CN" sz="2000" dirty="0">
                <a:solidFill>
                  <a:schemeClr val="accent4"/>
                </a:solidFill>
                <a:latin typeface="Arial" panose="020B0604020202020204" pitchFamily="34" charset="0"/>
                <a:ea typeface="SimSun" pitchFamily="2" charset="-122"/>
                <a:cs typeface="Arial" panose="020B0604020202020204" pitchFamily="34" charset="0"/>
              </a:rPr>
              <a:t>		</a:t>
            </a:r>
            <a:r>
              <a:rPr lang="en-US" altLang="zh-CN" sz="2000" u="sng" dirty="0">
                <a:solidFill>
                  <a:schemeClr val="accent4"/>
                </a:solidFill>
                <a:latin typeface="Arial" panose="020B0604020202020204" pitchFamily="34" charset="0"/>
                <a:ea typeface="SimSun" pitchFamily="2" charset="-122"/>
                <a:cs typeface="Arial" panose="020B0604020202020204" pitchFamily="34" charset="0"/>
              </a:rPr>
              <a:t>Current Status</a:t>
            </a:r>
            <a:endParaRPr lang="en-US" altLang="zh-CN" sz="2000" dirty="0">
              <a:solidFill>
                <a:schemeClr val="accent4"/>
              </a:solidFill>
              <a:latin typeface="Arial" panose="020B0604020202020204" pitchFamily="34" charset="0"/>
              <a:ea typeface="SimSun" pitchFamily="2" charset="-122"/>
              <a:cs typeface="Arial" panose="020B0604020202020204" pitchFamily="34" charset="0"/>
            </a:endParaRPr>
          </a:p>
          <a:p>
            <a:pPr marL="0" indent="0">
              <a:lnSpc>
                <a:spcPct val="80000"/>
              </a:lnSpc>
              <a:buFontTx/>
              <a:buNone/>
              <a:defRPr/>
            </a:pPr>
            <a:r>
              <a:rPr lang="en-US" altLang="zh-CN" sz="2000" dirty="0">
                <a:solidFill>
                  <a:schemeClr val="accent4"/>
                </a:solidFill>
                <a:latin typeface="Arial" panose="020B0604020202020204" pitchFamily="34" charset="0"/>
                <a:ea typeface="SimSun" pitchFamily="2" charset="-122"/>
                <a:cs typeface="Arial" panose="020B0604020202020204" pitchFamily="34" charset="0"/>
              </a:rPr>
              <a:t> 	Sandeep Kshattry	Ph.D. (12/17)</a:t>
            </a:r>
          </a:p>
          <a:p>
            <a:pPr marL="0" indent="0">
              <a:lnSpc>
                <a:spcPct val="80000"/>
              </a:lnSpc>
              <a:buFontTx/>
              <a:buNone/>
              <a:defRPr/>
            </a:pPr>
            <a:r>
              <a:rPr lang="en-US" altLang="zh-CN" sz="2000" dirty="0">
                <a:solidFill>
                  <a:schemeClr val="accent4"/>
                </a:solidFill>
                <a:latin typeface="Arial" panose="020B0604020202020204" pitchFamily="34" charset="0"/>
                <a:ea typeface="SimSun" pitchFamily="2" charset="-122"/>
                <a:cs typeface="Arial" panose="020B0604020202020204" pitchFamily="34" charset="0"/>
              </a:rPr>
              <a:t>	Behnam Pouya		Ph.D. (04/20)</a:t>
            </a:r>
          </a:p>
          <a:p>
            <a:pPr marL="0" indent="0">
              <a:lnSpc>
                <a:spcPct val="80000"/>
              </a:lnSpc>
              <a:buFontTx/>
              <a:buNone/>
              <a:defRPr/>
            </a:pPr>
            <a:r>
              <a:rPr lang="en-US" altLang="zh-CN" sz="2000" dirty="0">
                <a:solidFill>
                  <a:schemeClr val="accent4"/>
                </a:solidFill>
                <a:latin typeface="Arial" panose="020B0604020202020204" pitchFamily="34" charset="0"/>
                <a:ea typeface="SimSun" pitchFamily="2" charset="-122"/>
                <a:cs typeface="Arial" panose="020B0604020202020204" pitchFamily="34" charset="0"/>
              </a:rPr>
              <a:t>	Ahsan Ghauri 		To start in 01/18				</a:t>
            </a:r>
          </a:p>
          <a:p>
            <a:pPr marL="0" indent="0">
              <a:lnSpc>
                <a:spcPct val="80000"/>
              </a:lnSpc>
              <a:buFontTx/>
              <a:buNone/>
              <a:defRPr/>
            </a:pPr>
            <a:r>
              <a:rPr lang="en-US" altLang="zh-CN" sz="2000" dirty="0">
                <a:solidFill>
                  <a:schemeClr val="accent4"/>
                </a:solidFill>
                <a:latin typeface="Arial" panose="020B0604020202020204" pitchFamily="34" charset="0"/>
                <a:ea typeface="SimSun" pitchFamily="2" charset="-122"/>
                <a:cs typeface="Arial" panose="020B0604020202020204" pitchFamily="34" charset="0"/>
              </a:rPr>
              <a:t>Liaisons:  </a:t>
            </a:r>
            <a:endParaRPr lang="zh-CN" altLang="en-US" sz="2000" dirty="0">
              <a:solidFill>
                <a:schemeClr val="accent4"/>
              </a:solidFill>
              <a:latin typeface="Arial" panose="020B0604020202020204" pitchFamily="34" charset="0"/>
              <a:ea typeface="SimSun" pitchFamily="2" charset="-122"/>
              <a:cs typeface="Arial" panose="020B0604020202020204" pitchFamily="34" charset="0"/>
            </a:endParaRPr>
          </a:p>
          <a:p>
            <a:pPr marL="0" indent="0">
              <a:lnSpc>
                <a:spcPct val="80000"/>
              </a:lnSpc>
              <a:buFontTx/>
              <a:buNone/>
              <a:defRPr/>
            </a:pPr>
            <a:endParaRPr lang="zh-CN" altLang="en-US" sz="2000" b="1" dirty="0">
              <a:solidFill>
                <a:schemeClr val="accent4"/>
              </a:solidFill>
              <a:latin typeface="Arial" panose="020B0604020202020204" pitchFamily="34" charset="0"/>
              <a:ea typeface="SimSun" pitchFamily="2" charset="-122"/>
              <a:cs typeface="Arial" panose="020B0604020202020204" pitchFamily="34" charset="0"/>
            </a:endParaRPr>
          </a:p>
        </p:txBody>
      </p:sp>
    </p:spTree>
    <p:extLst>
      <p:ext uri="{BB962C8B-B14F-4D97-AF65-F5344CB8AC3E}">
        <p14:creationId xmlns:p14="http://schemas.microsoft.com/office/powerpoint/2010/main" val="2907074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368BA580-1D38-42BC-B712-4320FA9830D7}"/>
              </a:ext>
            </a:extLst>
          </p:cNvPr>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Data Generation – Real SAR Images</a:t>
            </a:r>
          </a:p>
        </p:txBody>
      </p:sp>
      <p:pic>
        <p:nvPicPr>
          <p:cNvPr id="4" name="Picture 3">
            <a:extLst>
              <a:ext uri="{FF2B5EF4-FFF2-40B4-BE49-F238E27FC236}">
                <a16:creationId xmlns:a16="http://schemas.microsoft.com/office/drawing/2014/main" id="{F9BBDFFA-2E6B-4DAB-87A8-F5AFE2D5E4C9}"/>
              </a:ext>
            </a:extLst>
          </p:cNvPr>
          <p:cNvPicPr>
            <a:picLocks noChangeAspect="1"/>
          </p:cNvPicPr>
          <p:nvPr/>
        </p:nvPicPr>
        <p:blipFill>
          <a:blip r:embed="rId2"/>
          <a:stretch>
            <a:fillRect/>
          </a:stretch>
        </p:blipFill>
        <p:spPr>
          <a:xfrm>
            <a:off x="533400" y="1381564"/>
            <a:ext cx="2527005" cy="2286000"/>
          </a:xfrm>
          <a:prstGeom prst="rect">
            <a:avLst/>
          </a:prstGeom>
        </p:spPr>
      </p:pic>
      <p:pic>
        <p:nvPicPr>
          <p:cNvPr id="5" name="Picture 4">
            <a:extLst>
              <a:ext uri="{FF2B5EF4-FFF2-40B4-BE49-F238E27FC236}">
                <a16:creationId xmlns:a16="http://schemas.microsoft.com/office/drawing/2014/main" id="{3FBB4B3E-0288-48B2-8162-449C499C022D}"/>
              </a:ext>
            </a:extLst>
          </p:cNvPr>
          <p:cNvPicPr>
            <a:picLocks noChangeAspect="1"/>
          </p:cNvPicPr>
          <p:nvPr/>
        </p:nvPicPr>
        <p:blipFill>
          <a:blip r:embed="rId3"/>
          <a:stretch>
            <a:fillRect/>
          </a:stretch>
        </p:blipFill>
        <p:spPr>
          <a:xfrm>
            <a:off x="533401" y="3841412"/>
            <a:ext cx="2527004" cy="2286000"/>
          </a:xfrm>
          <a:prstGeom prst="rect">
            <a:avLst/>
          </a:prstGeom>
        </p:spPr>
      </p:pic>
      <p:pic>
        <p:nvPicPr>
          <p:cNvPr id="6" name="Picture 5">
            <a:extLst>
              <a:ext uri="{FF2B5EF4-FFF2-40B4-BE49-F238E27FC236}">
                <a16:creationId xmlns:a16="http://schemas.microsoft.com/office/drawing/2014/main" id="{40E6E453-FEE1-4E42-B21E-C842341B8998}"/>
              </a:ext>
            </a:extLst>
          </p:cNvPr>
          <p:cNvPicPr>
            <a:picLocks noChangeAspect="1"/>
          </p:cNvPicPr>
          <p:nvPr/>
        </p:nvPicPr>
        <p:blipFill>
          <a:blip r:embed="rId4"/>
          <a:stretch>
            <a:fillRect/>
          </a:stretch>
        </p:blipFill>
        <p:spPr>
          <a:xfrm>
            <a:off x="3305476" y="3841412"/>
            <a:ext cx="2527005" cy="2286000"/>
          </a:xfrm>
          <a:prstGeom prst="rect">
            <a:avLst/>
          </a:prstGeom>
        </p:spPr>
      </p:pic>
      <p:pic>
        <p:nvPicPr>
          <p:cNvPr id="8" name="Picture 7">
            <a:extLst>
              <a:ext uri="{FF2B5EF4-FFF2-40B4-BE49-F238E27FC236}">
                <a16:creationId xmlns:a16="http://schemas.microsoft.com/office/drawing/2014/main" id="{004BAAB8-3810-485B-8FE7-4A19D845A1DC}"/>
              </a:ext>
            </a:extLst>
          </p:cNvPr>
          <p:cNvPicPr>
            <a:picLocks noChangeAspect="1"/>
          </p:cNvPicPr>
          <p:nvPr/>
        </p:nvPicPr>
        <p:blipFill>
          <a:blip r:embed="rId5"/>
          <a:stretch>
            <a:fillRect/>
          </a:stretch>
        </p:blipFill>
        <p:spPr>
          <a:xfrm>
            <a:off x="3305476" y="1381564"/>
            <a:ext cx="2527005" cy="2286000"/>
          </a:xfrm>
          <a:prstGeom prst="rect">
            <a:avLst/>
          </a:prstGeom>
        </p:spPr>
      </p:pic>
      <p:pic>
        <p:nvPicPr>
          <p:cNvPr id="9" name="Picture 8">
            <a:extLst>
              <a:ext uri="{FF2B5EF4-FFF2-40B4-BE49-F238E27FC236}">
                <a16:creationId xmlns:a16="http://schemas.microsoft.com/office/drawing/2014/main" id="{8027AC28-C077-476D-AA73-B2819DC0E13A}"/>
              </a:ext>
            </a:extLst>
          </p:cNvPr>
          <p:cNvPicPr>
            <a:picLocks noChangeAspect="1"/>
          </p:cNvPicPr>
          <p:nvPr/>
        </p:nvPicPr>
        <p:blipFill>
          <a:blip r:embed="rId6"/>
          <a:stretch>
            <a:fillRect/>
          </a:stretch>
        </p:blipFill>
        <p:spPr>
          <a:xfrm>
            <a:off x="6077552" y="1381564"/>
            <a:ext cx="2527005" cy="2286000"/>
          </a:xfrm>
          <a:prstGeom prst="rect">
            <a:avLst/>
          </a:prstGeom>
        </p:spPr>
      </p:pic>
      <p:pic>
        <p:nvPicPr>
          <p:cNvPr id="10" name="Picture 9">
            <a:extLst>
              <a:ext uri="{FF2B5EF4-FFF2-40B4-BE49-F238E27FC236}">
                <a16:creationId xmlns:a16="http://schemas.microsoft.com/office/drawing/2014/main" id="{8187FB9C-A6C1-4831-8545-88E01FD90121}"/>
              </a:ext>
            </a:extLst>
          </p:cNvPr>
          <p:cNvPicPr>
            <a:picLocks noChangeAspect="1"/>
          </p:cNvPicPr>
          <p:nvPr/>
        </p:nvPicPr>
        <p:blipFill>
          <a:blip r:embed="rId7"/>
          <a:stretch>
            <a:fillRect/>
          </a:stretch>
        </p:blipFill>
        <p:spPr>
          <a:xfrm>
            <a:off x="6077551" y="3841412"/>
            <a:ext cx="2527005" cy="2286000"/>
          </a:xfrm>
          <a:prstGeom prst="rect">
            <a:avLst/>
          </a:prstGeom>
        </p:spPr>
      </p:pic>
    </p:spTree>
    <p:extLst>
      <p:ext uri="{BB962C8B-B14F-4D97-AF65-F5344CB8AC3E}">
        <p14:creationId xmlns:p14="http://schemas.microsoft.com/office/powerpoint/2010/main" val="521390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368BA580-1D38-42BC-B712-4320FA9830D7}"/>
              </a:ext>
            </a:extLst>
          </p:cNvPr>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THz Imager</a:t>
            </a:r>
          </a:p>
        </p:txBody>
      </p:sp>
    </p:spTree>
    <p:extLst>
      <p:ext uri="{BB962C8B-B14F-4D97-AF65-F5344CB8AC3E}">
        <p14:creationId xmlns:p14="http://schemas.microsoft.com/office/powerpoint/2010/main" val="3378998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0" y="0"/>
            <a:ext cx="9144000" cy="4064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pPr eaLnBrk="1" hangingPunct="1"/>
            <a:r>
              <a:rPr lang="en-US" altLang="en-US" sz="3200" b="1" kern="0" dirty="0">
                <a:solidFill>
                  <a:srgbClr val="FF0000"/>
                </a:solidFill>
                <a:cs typeface="Arial" pitchFamily="34" charset="0"/>
              </a:rPr>
              <a:t>Plans and Deliverables (Year 4) </a:t>
            </a:r>
            <a:r>
              <a:rPr lang="en-US" sz="3200" b="1" u="sng" dirty="0">
                <a:solidFill>
                  <a:srgbClr val="FF0000"/>
                </a:solidFill>
              </a:rPr>
              <a:t>(2</a:t>
            </a:r>
            <a:r>
              <a:rPr lang="en-US" sz="3200" b="1" u="sng" baseline="30000" dirty="0">
                <a:solidFill>
                  <a:srgbClr val="FF0000"/>
                </a:solidFill>
              </a:rPr>
              <a:t>nd</a:t>
            </a:r>
            <a:r>
              <a:rPr lang="en-US" sz="3200" b="1" u="sng" dirty="0">
                <a:solidFill>
                  <a:srgbClr val="FF0000"/>
                </a:solidFill>
              </a:rPr>
              <a:t> to the last Mandatory Slide)</a:t>
            </a:r>
            <a:endParaRPr lang="en-US" altLang="en-US" sz="3200" b="1" u="sng" kern="0" dirty="0">
              <a:solidFill>
                <a:srgbClr val="FF0000"/>
              </a:solidFill>
              <a:cs typeface="Arial" pitchFamily="34" charset="0"/>
            </a:endParaRPr>
          </a:p>
        </p:txBody>
      </p:sp>
      <p:sp>
        <p:nvSpPr>
          <p:cNvPr id="6" name="TextBox 5"/>
          <p:cNvSpPr txBox="1"/>
          <p:nvPr/>
        </p:nvSpPr>
        <p:spPr>
          <a:xfrm>
            <a:off x="609600" y="990600"/>
            <a:ext cx="7924800" cy="3508653"/>
          </a:xfrm>
          <a:prstGeom prst="rect">
            <a:avLst/>
          </a:prstGeom>
          <a:noFill/>
        </p:spPr>
        <p:txBody>
          <a:bodyPr wrap="square" rtlCol="0">
            <a:spAutoFit/>
          </a:bodyPr>
          <a:lstStyle/>
          <a:p>
            <a:pPr marL="0" marR="0">
              <a:spcBef>
                <a:spcPts val="0"/>
              </a:spcBef>
              <a:spcAft>
                <a:spcPts val="0"/>
              </a:spcAft>
            </a:pPr>
            <a:r>
              <a:rPr lang="en-US" sz="2400" b="1" dirty="0">
                <a:effectLst/>
              </a:rPr>
              <a:t>Milestones</a:t>
            </a:r>
          </a:p>
          <a:p>
            <a:pPr marL="0" marR="0">
              <a:spcBef>
                <a:spcPts val="0"/>
              </a:spcBef>
              <a:spcAft>
                <a:spcPts val="0"/>
              </a:spcAft>
            </a:pPr>
            <a:r>
              <a:rPr lang="en-US" sz="2000" dirty="0">
                <a:effectLst/>
              </a:rPr>
              <a:t>Fabricate various junctions (Tape out next week).</a:t>
            </a:r>
          </a:p>
          <a:p>
            <a:pPr marL="0" marR="0">
              <a:spcBef>
                <a:spcPts val="0"/>
              </a:spcBef>
              <a:spcAft>
                <a:spcPts val="0"/>
              </a:spcAft>
            </a:pPr>
            <a:r>
              <a:rPr lang="en-US" sz="2000" dirty="0">
                <a:effectLst/>
              </a:rPr>
              <a:t>Measure and model the junctions including noise performance (May 31</a:t>
            </a:r>
            <a:r>
              <a:rPr lang="en-US" sz="2000" baseline="30000" dirty="0">
                <a:effectLst/>
              </a:rPr>
              <a:t>st</a:t>
            </a:r>
            <a:r>
              <a:rPr lang="en-US" sz="2000" dirty="0">
                <a:effectLst/>
              </a:rPr>
              <a:t>, 2018).</a:t>
            </a:r>
          </a:p>
          <a:p>
            <a:pPr marL="0" marR="0">
              <a:spcBef>
                <a:spcPts val="0"/>
              </a:spcBef>
              <a:spcAft>
                <a:spcPts val="0"/>
              </a:spcAft>
            </a:pPr>
            <a:r>
              <a:rPr lang="en-US" sz="2000" dirty="0">
                <a:effectLst/>
              </a:rPr>
              <a:t>Design 20-THz detectors using various junctions (July 31</a:t>
            </a:r>
            <a:r>
              <a:rPr lang="en-US" sz="2000" baseline="30000" dirty="0">
                <a:effectLst/>
              </a:rPr>
              <a:t>st</a:t>
            </a:r>
            <a:r>
              <a:rPr lang="en-US" sz="2000" dirty="0">
                <a:effectLst/>
              </a:rPr>
              <a:t>, 2018).</a:t>
            </a:r>
          </a:p>
          <a:p>
            <a:pPr marL="0" marR="0">
              <a:spcBef>
                <a:spcPts val="0"/>
              </a:spcBef>
              <a:spcAft>
                <a:spcPts val="0"/>
              </a:spcAft>
            </a:pPr>
            <a:endParaRPr lang="en-US" dirty="0">
              <a:effectLst/>
            </a:endParaRPr>
          </a:p>
          <a:p>
            <a:pPr marL="0" marR="0">
              <a:spcBef>
                <a:spcPts val="0"/>
              </a:spcBef>
              <a:spcAft>
                <a:spcPts val="0"/>
              </a:spcAft>
            </a:pPr>
            <a:endParaRPr lang="en-US" dirty="0">
              <a:effectLst/>
            </a:endParaRPr>
          </a:p>
          <a:p>
            <a:pPr marL="0" marR="0">
              <a:spcBef>
                <a:spcPts val="0"/>
              </a:spcBef>
              <a:spcAft>
                <a:spcPts val="0"/>
              </a:spcAft>
            </a:pPr>
            <a:r>
              <a:rPr lang="en-US" sz="2400" b="1" dirty="0">
                <a:effectLst/>
              </a:rPr>
              <a:t>Deliverables</a:t>
            </a:r>
          </a:p>
          <a:p>
            <a:pPr marL="0" marR="0">
              <a:spcBef>
                <a:spcPts val="0"/>
              </a:spcBef>
              <a:spcAft>
                <a:spcPts val="0"/>
              </a:spcAft>
            </a:pPr>
            <a:r>
              <a:rPr lang="en-US" sz="2000" dirty="0">
                <a:effectLst/>
              </a:rPr>
              <a:t>Models of junctions (May 31</a:t>
            </a:r>
            <a:r>
              <a:rPr lang="en-US" sz="2000" baseline="30000" dirty="0">
                <a:effectLst/>
              </a:rPr>
              <a:t>st</a:t>
            </a:r>
            <a:r>
              <a:rPr lang="en-US" sz="2000" dirty="0">
                <a:effectLst/>
              </a:rPr>
              <a:t>, 2018).</a:t>
            </a:r>
          </a:p>
          <a:p>
            <a:pPr marL="0" marR="0">
              <a:spcBef>
                <a:spcPts val="0"/>
              </a:spcBef>
              <a:spcAft>
                <a:spcPts val="0"/>
              </a:spcAft>
            </a:pPr>
            <a:r>
              <a:rPr lang="en-US" sz="2000" dirty="0">
                <a:effectLst/>
              </a:rPr>
              <a:t>Report on the design of 20-THz detector (August 31</a:t>
            </a:r>
            <a:r>
              <a:rPr lang="en-US" sz="2000" baseline="30000" dirty="0">
                <a:effectLst/>
              </a:rPr>
              <a:t>st</a:t>
            </a:r>
            <a:r>
              <a:rPr lang="en-US" sz="2000" dirty="0">
                <a:effectLst/>
              </a:rPr>
              <a:t>, 2018).</a:t>
            </a:r>
            <a:endParaRPr lang="en-US" sz="20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dirty="0">
                <a:effectLst/>
              </a:rPr>
              <a:t>.</a:t>
            </a:r>
          </a:p>
        </p:txBody>
      </p:sp>
    </p:spTree>
    <p:extLst>
      <p:ext uri="{BB962C8B-B14F-4D97-AF65-F5344CB8AC3E}">
        <p14:creationId xmlns:p14="http://schemas.microsoft.com/office/powerpoint/2010/main" val="1150107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6"/>
          <p:cNvSpPr>
            <a:spLocks noGrp="1"/>
          </p:cNvSpPr>
          <p:nvPr>
            <p:ph type="sldNum" sz="quarter" idx="4294967295"/>
          </p:nvPr>
        </p:nvSpPr>
        <p:spPr>
          <a:xfrm>
            <a:off x="6881702" y="6400800"/>
            <a:ext cx="210312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itchFamily="34" charset="0"/>
              </a:defRPr>
            </a:lvl1pPr>
            <a:lvl2pPr marL="742950" indent="-285750" algn="l" eaLnBrk="0" hangingPunct="0">
              <a:spcBef>
                <a:spcPct val="20000"/>
              </a:spcBef>
              <a:buChar char="–"/>
              <a:defRPr sz="2800">
                <a:solidFill>
                  <a:schemeClr val="tx1"/>
                </a:solidFill>
                <a:latin typeface="Arial" pitchFamily="34" charset="0"/>
              </a:defRPr>
            </a:lvl2pPr>
            <a:lvl3pPr marL="1143000" indent="-228600" algn="l" eaLnBrk="0" hangingPunct="0">
              <a:spcBef>
                <a:spcPct val="20000"/>
              </a:spcBef>
              <a:buChar char="•"/>
              <a:defRPr sz="2400">
                <a:solidFill>
                  <a:schemeClr val="tx1"/>
                </a:solidFill>
                <a:latin typeface="Arial" pitchFamily="34" charset="0"/>
              </a:defRPr>
            </a:lvl3pPr>
            <a:lvl4pPr marL="1600200" indent="-228600" algn="l" eaLnBrk="0" hangingPunct="0">
              <a:spcBef>
                <a:spcPct val="20000"/>
              </a:spcBef>
              <a:buChar char="–"/>
              <a:defRPr sz="2000">
                <a:solidFill>
                  <a:schemeClr val="tx1"/>
                </a:solidFill>
                <a:latin typeface="Arial" pitchFamily="34" charset="0"/>
              </a:defRPr>
            </a:lvl4pPr>
            <a:lvl5pPr marL="2057400" indent="-228600" algn="l"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r" eaLnBrk="1" hangingPunct="1">
              <a:spcBef>
                <a:spcPct val="0"/>
              </a:spcBef>
              <a:buFontTx/>
              <a:buNone/>
            </a:pPr>
            <a:fld id="{1740FC95-FDF3-4D47-93F0-E455A01E9B32}" type="slidenum">
              <a:rPr lang="en-US" altLang="en-US" sz="1400" smtClean="0"/>
              <a:pPr algn="r" eaLnBrk="1" hangingPunct="1">
                <a:spcBef>
                  <a:spcPct val="0"/>
                </a:spcBef>
                <a:buFontTx/>
                <a:buNone/>
              </a:pPr>
              <a:t>6</a:t>
            </a:fld>
            <a:endParaRPr lang="en-US" altLang="en-US" sz="1400" dirty="0"/>
          </a:p>
        </p:txBody>
      </p:sp>
      <p:graphicFrame>
        <p:nvGraphicFramePr>
          <p:cNvPr id="6" name="Table 5"/>
          <p:cNvGraphicFramePr>
            <a:graphicFrameLocks noGrp="1"/>
          </p:cNvGraphicFramePr>
          <p:nvPr/>
        </p:nvGraphicFramePr>
        <p:xfrm>
          <a:off x="105730" y="1066800"/>
          <a:ext cx="8962070" cy="5120640"/>
        </p:xfrm>
        <a:graphic>
          <a:graphicData uri="http://schemas.openxmlformats.org/drawingml/2006/table">
            <a:tbl>
              <a:tblPr firstRow="1" firstCol="1" bandRow="1">
                <a:tableStyleId>{5C22544A-7EE6-4342-B048-85BDC9FD1C3A}</a:tableStyleId>
              </a:tblPr>
              <a:tblGrid>
                <a:gridCol w="1281110">
                  <a:extLst>
                    <a:ext uri="{9D8B030D-6E8A-4147-A177-3AD203B41FA5}">
                      <a16:colId xmlns:a16="http://schemas.microsoft.com/office/drawing/2014/main" val="111031035"/>
                    </a:ext>
                  </a:extLst>
                </a:gridCol>
                <a:gridCol w="1920240">
                  <a:extLst>
                    <a:ext uri="{9D8B030D-6E8A-4147-A177-3AD203B41FA5}">
                      <a16:colId xmlns:a16="http://schemas.microsoft.com/office/drawing/2014/main" val="649187275"/>
                    </a:ext>
                  </a:extLst>
                </a:gridCol>
                <a:gridCol w="1920240">
                  <a:extLst>
                    <a:ext uri="{9D8B030D-6E8A-4147-A177-3AD203B41FA5}">
                      <a16:colId xmlns:a16="http://schemas.microsoft.com/office/drawing/2014/main" val="3421803963"/>
                    </a:ext>
                  </a:extLst>
                </a:gridCol>
                <a:gridCol w="1920240">
                  <a:extLst>
                    <a:ext uri="{9D8B030D-6E8A-4147-A177-3AD203B41FA5}">
                      <a16:colId xmlns:a16="http://schemas.microsoft.com/office/drawing/2014/main" val="1829647936"/>
                    </a:ext>
                  </a:extLst>
                </a:gridCol>
                <a:gridCol w="1920240">
                  <a:extLst>
                    <a:ext uri="{9D8B030D-6E8A-4147-A177-3AD203B41FA5}">
                      <a16:colId xmlns:a16="http://schemas.microsoft.com/office/drawing/2014/main" val="72835847"/>
                    </a:ext>
                  </a:extLst>
                </a:gridCol>
              </a:tblGrid>
              <a:tr h="0">
                <a:tc>
                  <a:txBody>
                    <a:bodyPr/>
                    <a:lstStyle/>
                    <a:p>
                      <a:pPr marL="0" marR="0" algn="ctr">
                        <a:spcBef>
                          <a:spcPts val="0"/>
                        </a:spcBef>
                        <a:spcAft>
                          <a:spcPts val="0"/>
                        </a:spcAft>
                      </a:pPr>
                      <a:endParaRPr lang="en-US" sz="12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400" dirty="0">
                          <a:solidFill>
                            <a:schemeClr val="tx1"/>
                          </a:solidFill>
                          <a:effectLst/>
                        </a:rPr>
                        <a:t>Year 1</a:t>
                      </a:r>
                      <a:endPar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400" dirty="0">
                          <a:solidFill>
                            <a:schemeClr val="tx1"/>
                          </a:solidFill>
                          <a:effectLst/>
                        </a:rPr>
                        <a:t>Year 2</a:t>
                      </a:r>
                      <a:endPar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400" dirty="0">
                          <a:solidFill>
                            <a:schemeClr val="tx1"/>
                          </a:solidFill>
                          <a:effectLst/>
                        </a:rPr>
                        <a:t>Year 3</a:t>
                      </a:r>
                      <a:endPar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400" dirty="0">
                          <a:solidFill>
                            <a:schemeClr val="tx1"/>
                          </a:solidFill>
                          <a:effectLst/>
                        </a:rPr>
                        <a:t>Year 4</a:t>
                      </a:r>
                      <a:endPar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7813859"/>
                  </a:ext>
                </a:extLst>
              </a:tr>
              <a:tr h="1210945">
                <a:tc>
                  <a:txBody>
                    <a:bodyPr/>
                    <a:lstStyle/>
                    <a:p>
                      <a:pPr marL="0" marR="0" algn="ctr">
                        <a:spcBef>
                          <a:spcPts val="0"/>
                        </a:spcBef>
                        <a:spcAft>
                          <a:spcPts val="0"/>
                        </a:spcAft>
                      </a:pPr>
                      <a:r>
                        <a:rPr lang="en-US" sz="1400" dirty="0">
                          <a:solidFill>
                            <a:schemeClr val="tx1"/>
                          </a:solidFill>
                          <a:effectLst/>
                        </a:rPr>
                        <a:t>Milestones</a:t>
                      </a:r>
                      <a:endPar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dirty="0">
                          <a:solidFill>
                            <a:schemeClr val="tx1"/>
                          </a:solidFill>
                          <a:effectLst/>
                        </a:rPr>
                        <a:t>-Fabricate various junctions,</a:t>
                      </a:r>
                    </a:p>
                    <a:p>
                      <a:pPr marL="0" marR="0">
                        <a:spcBef>
                          <a:spcPts val="0"/>
                        </a:spcBef>
                        <a:spcAft>
                          <a:spcPts val="0"/>
                        </a:spcAft>
                      </a:pPr>
                      <a:r>
                        <a:rPr lang="en-US" sz="1400" dirty="0">
                          <a:solidFill>
                            <a:schemeClr val="tx1"/>
                          </a:solidFill>
                          <a:effectLst/>
                        </a:rPr>
                        <a:t>-Measure and model the junctions including noise performance.</a:t>
                      </a:r>
                    </a:p>
                    <a:p>
                      <a:pPr marL="0" marR="0">
                        <a:spcBef>
                          <a:spcPts val="0"/>
                        </a:spcBef>
                        <a:spcAft>
                          <a:spcPts val="0"/>
                        </a:spcAft>
                      </a:pPr>
                      <a:r>
                        <a:rPr lang="en-US" sz="1400" dirty="0">
                          <a:solidFill>
                            <a:schemeClr val="tx1"/>
                          </a:solidFill>
                          <a:effectLst/>
                        </a:rPr>
                        <a:t>-Design 20-THz detectors using various junctions.</a:t>
                      </a:r>
                    </a:p>
                    <a:p>
                      <a:pPr marL="0" marR="0">
                        <a:spcBef>
                          <a:spcPts val="0"/>
                        </a:spcBef>
                        <a:spcAft>
                          <a:spcPts val="0"/>
                        </a:spcAft>
                      </a:pPr>
                      <a:r>
                        <a:rPr lang="en-US" sz="1400" dirty="0">
                          <a:solidFill>
                            <a:schemeClr val="tx1"/>
                          </a:solidFill>
                          <a:effectLst/>
                        </a:rPr>
                        <a:t> </a:t>
                      </a:r>
                      <a:endPar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dirty="0">
                          <a:solidFill>
                            <a:schemeClr val="tx1"/>
                          </a:solidFill>
                          <a:effectLst/>
                        </a:rPr>
                        <a:t>-Characterize the detector performance. </a:t>
                      </a:r>
                    </a:p>
                    <a:p>
                      <a:pPr marL="0" marR="0">
                        <a:spcBef>
                          <a:spcPts val="0"/>
                        </a:spcBef>
                        <a:spcAft>
                          <a:spcPts val="0"/>
                        </a:spcAft>
                      </a:pPr>
                      <a:r>
                        <a:rPr lang="en-US" sz="1400" dirty="0">
                          <a:solidFill>
                            <a:schemeClr val="tx1"/>
                          </a:solidFill>
                          <a:effectLst/>
                        </a:rPr>
                        <a:t>-Fabricate detectors and arrays with reduced impact of low frequency noise.</a:t>
                      </a:r>
                    </a:p>
                    <a:p>
                      <a:pPr marL="0" marR="0">
                        <a:spcBef>
                          <a:spcPts val="0"/>
                        </a:spcBef>
                        <a:spcAft>
                          <a:spcPts val="0"/>
                        </a:spcAft>
                      </a:pPr>
                      <a:r>
                        <a:rPr lang="en-US" sz="1400" dirty="0">
                          <a:solidFill>
                            <a:schemeClr val="tx1"/>
                          </a:solidFill>
                          <a:effectLst/>
                        </a:rPr>
                        <a:t>-Evaluate the impact of packaging on detector performance.</a:t>
                      </a:r>
                    </a:p>
                    <a:p>
                      <a:pPr marL="0" marR="0">
                        <a:spcBef>
                          <a:spcPts val="0"/>
                        </a:spcBef>
                        <a:spcAft>
                          <a:spcPts val="0"/>
                        </a:spcAft>
                      </a:pPr>
                      <a:r>
                        <a:rPr lang="en-US" sz="1400" dirty="0">
                          <a:solidFill>
                            <a:schemeClr val="tx1"/>
                          </a:solidFill>
                          <a:effectLst/>
                        </a:rPr>
                        <a:t>  </a:t>
                      </a:r>
                      <a:endPar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dirty="0">
                          <a:solidFill>
                            <a:schemeClr val="tx1"/>
                          </a:solidFill>
                          <a:effectLst/>
                        </a:rPr>
                        <a:t>-Fabricate and measure 20 and 40-THz detectors and arrays with an antenna with a larger aperture.</a:t>
                      </a:r>
                    </a:p>
                    <a:p>
                      <a:pPr marL="0" marR="0">
                        <a:spcBef>
                          <a:spcPts val="0"/>
                        </a:spcBef>
                        <a:spcAft>
                          <a:spcPts val="0"/>
                        </a:spcAft>
                      </a:pPr>
                      <a:r>
                        <a:rPr lang="en-US" sz="1400" dirty="0">
                          <a:solidFill>
                            <a:schemeClr val="tx1"/>
                          </a:solidFill>
                          <a:effectLst/>
                        </a:rPr>
                        <a:t>-Fabricate, measure, and model alternate detection device test structures.</a:t>
                      </a:r>
                    </a:p>
                    <a:p>
                      <a:pPr marL="0" marR="0">
                        <a:spcBef>
                          <a:spcPts val="0"/>
                        </a:spcBef>
                        <a:spcAft>
                          <a:spcPts val="0"/>
                        </a:spcAft>
                      </a:pPr>
                      <a:r>
                        <a:rPr lang="en-US" sz="1400" dirty="0">
                          <a:solidFill>
                            <a:schemeClr val="tx1"/>
                          </a:solidFill>
                          <a:effectLst/>
                        </a:rPr>
                        <a:t>Integrate the detector array in a package with a lens.</a:t>
                      </a:r>
                      <a:endPar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dirty="0">
                          <a:solidFill>
                            <a:schemeClr val="tx1"/>
                          </a:solidFill>
                          <a:effectLst/>
                        </a:rPr>
                        <a:t>-Fabricate and measure 40-THz detectors with an on-chip metamaterial reflector.</a:t>
                      </a:r>
                    </a:p>
                    <a:p>
                      <a:pPr marL="0" marR="0">
                        <a:spcBef>
                          <a:spcPts val="0"/>
                        </a:spcBef>
                        <a:spcAft>
                          <a:spcPts val="0"/>
                        </a:spcAft>
                      </a:pPr>
                      <a:r>
                        <a:rPr lang="en-US" sz="1400" dirty="0">
                          <a:solidFill>
                            <a:schemeClr val="tx1"/>
                          </a:solidFill>
                          <a:effectLst/>
                        </a:rPr>
                        <a:t>-Evaluate the packaged detector.</a:t>
                      </a:r>
                    </a:p>
                    <a:p>
                      <a:pPr marL="0" marR="0">
                        <a:spcBef>
                          <a:spcPts val="0"/>
                        </a:spcBef>
                        <a:spcAft>
                          <a:spcPts val="0"/>
                        </a:spcAft>
                      </a:pPr>
                      <a:r>
                        <a:rPr lang="en-US" sz="1400" dirty="0">
                          <a:solidFill>
                            <a:schemeClr val="tx1"/>
                          </a:solidFill>
                          <a:effectLst/>
                        </a:rPr>
                        <a:t>Improve meta-material reflector.</a:t>
                      </a:r>
                    </a:p>
                    <a:p>
                      <a:pPr marL="0" marR="0">
                        <a:spcBef>
                          <a:spcPts val="0"/>
                        </a:spcBef>
                        <a:spcAft>
                          <a:spcPts val="0"/>
                        </a:spcAft>
                      </a:pPr>
                      <a:r>
                        <a:rPr lang="en-US" sz="1400" dirty="0">
                          <a:solidFill>
                            <a:schemeClr val="tx1"/>
                          </a:solidFill>
                          <a:effectLst/>
                        </a:rPr>
                        <a:t> </a:t>
                      </a:r>
                      <a:endPar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1865133"/>
                  </a:ext>
                </a:extLst>
              </a:tr>
              <a:tr h="1782445">
                <a:tc>
                  <a:txBody>
                    <a:bodyPr/>
                    <a:lstStyle/>
                    <a:p>
                      <a:pPr marL="0" marR="0" algn="ctr">
                        <a:spcBef>
                          <a:spcPts val="0"/>
                        </a:spcBef>
                        <a:spcAft>
                          <a:spcPts val="0"/>
                        </a:spcAft>
                      </a:pPr>
                      <a:r>
                        <a:rPr lang="en-US" sz="1400" dirty="0">
                          <a:solidFill>
                            <a:schemeClr val="tx1"/>
                          </a:solidFill>
                          <a:effectLst/>
                        </a:rPr>
                        <a:t>Deliverables</a:t>
                      </a:r>
                      <a:endPar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dirty="0">
                          <a:solidFill>
                            <a:schemeClr val="tx1"/>
                          </a:solidFill>
                          <a:effectLst/>
                        </a:rPr>
                        <a:t>-Models of junctions</a:t>
                      </a:r>
                    </a:p>
                    <a:p>
                      <a:pPr marL="0" marR="0">
                        <a:spcBef>
                          <a:spcPts val="0"/>
                        </a:spcBef>
                        <a:spcAft>
                          <a:spcPts val="0"/>
                        </a:spcAft>
                      </a:pPr>
                      <a:r>
                        <a:rPr lang="en-US" sz="1400" dirty="0">
                          <a:solidFill>
                            <a:schemeClr val="tx1"/>
                          </a:solidFill>
                          <a:effectLst/>
                        </a:rPr>
                        <a:t>-Report on the design of 20-THz detector</a:t>
                      </a:r>
                      <a:endPar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dirty="0">
                          <a:solidFill>
                            <a:schemeClr val="tx1"/>
                          </a:solidFill>
                          <a:effectLst/>
                        </a:rPr>
                        <a:t>-Report on measurement results of 20-THz detector</a:t>
                      </a:r>
                    </a:p>
                    <a:p>
                      <a:pPr marL="0" marR="0">
                        <a:spcBef>
                          <a:spcPts val="0"/>
                        </a:spcBef>
                        <a:spcAft>
                          <a:spcPts val="0"/>
                        </a:spcAft>
                      </a:pPr>
                      <a:r>
                        <a:rPr lang="en-US" sz="1400" dirty="0">
                          <a:solidFill>
                            <a:schemeClr val="tx1"/>
                          </a:solidFill>
                          <a:effectLst/>
                        </a:rPr>
                        <a:t>-Report on performance change due to packaging.</a:t>
                      </a:r>
                      <a:endPar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dirty="0">
                          <a:solidFill>
                            <a:schemeClr val="tx1"/>
                          </a:solidFill>
                          <a:effectLst/>
                        </a:rPr>
                        <a:t>-Report on measurement results of detector array with an increased aperture</a:t>
                      </a:r>
                    </a:p>
                    <a:p>
                      <a:pPr marL="0" marR="0">
                        <a:spcBef>
                          <a:spcPts val="0"/>
                        </a:spcBef>
                        <a:spcAft>
                          <a:spcPts val="0"/>
                        </a:spcAft>
                      </a:pPr>
                      <a:r>
                        <a:rPr lang="en-US" sz="1400" dirty="0">
                          <a:solidFill>
                            <a:schemeClr val="tx1"/>
                          </a:solidFill>
                          <a:effectLst/>
                        </a:rPr>
                        <a:t>-New models for junctions.</a:t>
                      </a:r>
                    </a:p>
                    <a:p>
                      <a:pPr marL="0" marR="0">
                        <a:spcBef>
                          <a:spcPts val="0"/>
                        </a:spcBef>
                        <a:spcAft>
                          <a:spcPts val="0"/>
                        </a:spcAft>
                      </a:pPr>
                      <a:r>
                        <a:rPr lang="en-US" sz="1400" dirty="0">
                          <a:solidFill>
                            <a:schemeClr val="tx1"/>
                          </a:solidFill>
                          <a:effectLst/>
                        </a:rPr>
                        <a:t>-Report on performance change due to packaging with a lens.</a:t>
                      </a:r>
                      <a:endPar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dirty="0">
                          <a:solidFill>
                            <a:schemeClr val="tx1"/>
                          </a:solidFill>
                          <a:effectLst/>
                        </a:rPr>
                        <a:t>-Report on measurements of 40-THz detector array with an on-chip reflector.</a:t>
                      </a:r>
                      <a:endParaRPr lang="en-US"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04990461"/>
                  </a:ext>
                </a:extLst>
              </a:tr>
            </a:tbl>
          </a:graphicData>
        </a:graphic>
      </p:graphicFrame>
      <p:sp>
        <p:nvSpPr>
          <p:cNvPr id="7" name="Rectangle 2"/>
          <p:cNvSpPr>
            <a:spLocks noGrp="1" noChangeArrowheads="1"/>
          </p:cNvSpPr>
          <p:nvPr>
            <p:ph type="title"/>
          </p:nvPr>
        </p:nvSpPr>
        <p:spPr>
          <a:xfrm>
            <a:off x="-159178" y="457200"/>
            <a:ext cx="9144000" cy="406400"/>
          </a:xfrm>
        </p:spPr>
        <p:txBody>
          <a:bodyPr>
            <a:noAutofit/>
          </a:bodyPr>
          <a:lstStyle/>
          <a:p>
            <a:pPr eaLnBrk="1" hangingPunct="1"/>
            <a:r>
              <a:rPr lang="en-US" sz="3200" b="1" dirty="0">
                <a:solidFill>
                  <a:srgbClr val="FF0000"/>
                </a:solidFill>
              </a:rPr>
              <a:t>IR Detection Using Structures in CMOS </a:t>
            </a:r>
            <a:r>
              <a:rPr lang="en-US" sz="3200" b="1" u="sng" dirty="0">
                <a:solidFill>
                  <a:srgbClr val="FF0000"/>
                </a:solidFill>
              </a:rPr>
              <a:t>(Last Mandatory Slide)</a:t>
            </a:r>
            <a:br>
              <a:rPr lang="en-US" sz="3200" b="1" dirty="0">
                <a:solidFill>
                  <a:srgbClr val="FF0000"/>
                </a:solidFill>
              </a:rPr>
            </a:br>
            <a:endParaRPr lang="en-US" altLang="en-US" sz="3200" b="1" dirty="0">
              <a:cs typeface="Arial" pitchFamily="34" charset="0"/>
            </a:endParaRPr>
          </a:p>
        </p:txBody>
      </p:sp>
    </p:spTree>
    <p:extLst>
      <p:ext uri="{BB962C8B-B14F-4D97-AF65-F5344CB8AC3E}">
        <p14:creationId xmlns:p14="http://schemas.microsoft.com/office/powerpoint/2010/main" val="1400706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066800"/>
            <a:ext cx="8686800" cy="5078313"/>
          </a:xfrm>
          <a:prstGeom prst="rect">
            <a:avLst/>
          </a:prstGeom>
        </p:spPr>
        <p:txBody>
          <a:bodyPr wrap="square">
            <a:spAutoFit/>
          </a:bodyPr>
          <a:lstStyle/>
          <a:p>
            <a:endParaRPr lang="en-US" b="1" dirty="0">
              <a:effectLst/>
            </a:endParaRPr>
          </a:p>
          <a:p>
            <a:pPr marL="285750" indent="-285750">
              <a:buFont typeface="Arial" panose="020B0604020202020204" pitchFamily="34" charset="0"/>
              <a:buChar char="•"/>
            </a:pPr>
            <a:r>
              <a:rPr lang="en-US" dirty="0">
                <a:effectLst/>
              </a:rPr>
              <a:t>Developed techniques to measure temperature dependence of dielectric properties. (Mark Lee)</a:t>
            </a:r>
          </a:p>
          <a:p>
            <a:pPr marL="285750" indent="-285750">
              <a:buFont typeface="Arial" panose="020B0604020202020204" pitchFamily="34" charset="0"/>
              <a:buChar char="•"/>
            </a:pPr>
            <a:r>
              <a:rPr lang="en-US" dirty="0">
                <a:effectLst/>
              </a:rPr>
              <a:t>Continue to improve the measurement techniques for low loss-tangent materials at 1-100 GHz. Starting to investigate ring resonator techniques. (R. Henderson)</a:t>
            </a:r>
          </a:p>
          <a:p>
            <a:pPr marL="285750" indent="-285750">
              <a:buFont typeface="Arial" panose="020B0604020202020204" pitchFamily="34" charset="0"/>
              <a:buChar char="•"/>
            </a:pPr>
            <a:r>
              <a:rPr lang="en-US" dirty="0">
                <a:effectLst/>
              </a:rPr>
              <a:t>Established system and methodology for reliable experimental data collection using TI </a:t>
            </a:r>
            <a:r>
              <a:rPr lang="en-US" dirty="0" err="1">
                <a:effectLst/>
              </a:rPr>
              <a:t>mmWave</a:t>
            </a:r>
            <a:r>
              <a:rPr lang="en-US" dirty="0">
                <a:effectLst/>
              </a:rPr>
              <a:t> radars. Improving the synergy between pre-processing and machine learning blocks. (M. Torlak)</a:t>
            </a:r>
          </a:p>
          <a:p>
            <a:pPr marL="285750" indent="-285750">
              <a:buFont typeface="Arial" panose="020B0604020202020204" pitchFamily="34" charset="0"/>
              <a:buChar char="•"/>
            </a:pPr>
            <a:r>
              <a:rPr lang="en-US" dirty="0">
                <a:effectLst/>
              </a:rPr>
              <a:t>Starting to work on dynamic gesture recognition using data sets from TI </a:t>
            </a:r>
            <a:r>
              <a:rPr lang="en-US" dirty="0" err="1">
                <a:effectLst/>
              </a:rPr>
              <a:t>mmWave</a:t>
            </a:r>
            <a:r>
              <a:rPr lang="en-US" dirty="0">
                <a:effectLst/>
              </a:rPr>
              <a:t> radars. (Y. Makris)</a:t>
            </a:r>
          </a:p>
          <a:p>
            <a:pPr marL="285750" indent="-285750">
              <a:buFont typeface="Arial" panose="020B0604020202020204" pitchFamily="34" charset="0"/>
              <a:buChar char="•"/>
            </a:pPr>
            <a:r>
              <a:rPr lang="en-US" dirty="0">
                <a:effectLst/>
              </a:rPr>
              <a:t>Observed polarization dependence of output voltage of detector using Schottky diode at ~20 THz (18.2-21.5 THz). (K. O)</a:t>
            </a:r>
          </a:p>
          <a:p>
            <a:pPr marL="285750" indent="-285750">
              <a:buFont typeface="Arial" panose="020B0604020202020204" pitchFamily="34" charset="0"/>
              <a:buChar char="•"/>
            </a:pPr>
            <a:r>
              <a:rPr lang="en-US" dirty="0">
                <a:effectLst/>
              </a:rPr>
              <a:t>Demonstrated a 410-GHz transceiver imaging pixel occupying an area of </a:t>
            </a:r>
            <a:r>
              <a:rPr lang="en-US" dirty="0" err="1">
                <a:effectLst/>
              </a:rPr>
              <a:t>374×380µm</a:t>
            </a:r>
            <a:r>
              <a:rPr lang="en-US" baseline="30000" dirty="0" err="1">
                <a:effectLst/>
              </a:rPr>
              <a:t>2</a:t>
            </a:r>
            <a:r>
              <a:rPr lang="en-US" baseline="30000" dirty="0">
                <a:effectLst/>
              </a:rPr>
              <a:t> </a:t>
            </a:r>
            <a:r>
              <a:rPr lang="en-US" dirty="0">
                <a:effectLst/>
              </a:rPr>
              <a:t>(W. Choi)</a:t>
            </a:r>
          </a:p>
          <a:p>
            <a:pPr marL="285750" indent="-285750">
              <a:buFont typeface="Arial" panose="020B0604020202020204" pitchFamily="34" charset="0"/>
              <a:buChar char="•"/>
            </a:pPr>
            <a:r>
              <a:rPr lang="en-US" dirty="0">
                <a:effectLst/>
              </a:rPr>
              <a:t>Preparing for </a:t>
            </a:r>
            <a:r>
              <a:rPr lang="en-US" dirty="0" err="1">
                <a:effectLst/>
              </a:rPr>
              <a:t>tapeout</a:t>
            </a:r>
            <a:r>
              <a:rPr lang="en-US" dirty="0">
                <a:effectLst/>
              </a:rPr>
              <a:t> of PA using </a:t>
            </a:r>
            <a:r>
              <a:rPr lang="en-US" dirty="0" err="1">
                <a:effectLst/>
              </a:rPr>
              <a:t>IHP</a:t>
            </a:r>
            <a:r>
              <a:rPr lang="en-US" dirty="0">
                <a:effectLst/>
              </a:rPr>
              <a:t> 130-nm SiGe </a:t>
            </a:r>
            <a:r>
              <a:rPr lang="en-US" dirty="0" err="1">
                <a:effectLst/>
              </a:rPr>
              <a:t>HBT</a:t>
            </a:r>
            <a:r>
              <a:rPr lang="en-US" dirty="0">
                <a:effectLst/>
              </a:rPr>
              <a:t> technology. (A. Babakhani)</a:t>
            </a:r>
          </a:p>
          <a:p>
            <a:pPr marL="285750" indent="-285750">
              <a:buFont typeface="Arial" panose="020B0604020202020204" pitchFamily="34" charset="0"/>
              <a:buChar char="•"/>
            </a:pPr>
            <a:r>
              <a:rPr lang="en-US" dirty="0">
                <a:effectLst/>
              </a:rPr>
              <a:t>Code-modulated test and calibration developed and validated on a 10-GHz array, showing ±</a:t>
            </a:r>
            <a:r>
              <a:rPr lang="en-US" dirty="0" err="1">
                <a:effectLst/>
              </a:rPr>
              <a:t>0.4dB</a:t>
            </a:r>
            <a:r>
              <a:rPr lang="en-US" dirty="0">
                <a:effectLst/>
              </a:rPr>
              <a:t> gain and ±</a:t>
            </a:r>
            <a:r>
              <a:rPr lang="en-US" dirty="0" err="1">
                <a:effectLst/>
              </a:rPr>
              <a:t>3o</a:t>
            </a:r>
            <a:r>
              <a:rPr lang="en-US" dirty="0">
                <a:effectLst/>
              </a:rPr>
              <a:t> phase accuracy. (B. Floyd)</a:t>
            </a:r>
          </a:p>
        </p:txBody>
      </p:sp>
      <p:sp>
        <p:nvSpPr>
          <p:cNvPr id="3" name="Title 4"/>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rgbClr val="FF0000"/>
                </a:solidFill>
              </a:rPr>
              <a:t>Major Accomplishments (4</a:t>
            </a:r>
            <a:r>
              <a:rPr lang="en-US" sz="3200" b="1" kern="0" baseline="30000" dirty="0">
                <a:solidFill>
                  <a:srgbClr val="FF0000"/>
                </a:solidFill>
              </a:rPr>
              <a:t>th</a:t>
            </a:r>
            <a:r>
              <a:rPr lang="en-US" sz="3200" b="1" kern="0" dirty="0">
                <a:solidFill>
                  <a:srgbClr val="FF0000"/>
                </a:solidFill>
              </a:rPr>
              <a:t> 6 months)</a:t>
            </a:r>
          </a:p>
        </p:txBody>
      </p:sp>
    </p:spTree>
    <p:extLst>
      <p:ext uri="{BB962C8B-B14F-4D97-AF65-F5344CB8AC3E}">
        <p14:creationId xmlns:p14="http://schemas.microsoft.com/office/powerpoint/2010/main" val="938957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066800"/>
            <a:ext cx="8686800" cy="923330"/>
          </a:xfrm>
          <a:prstGeom prst="rect">
            <a:avLst/>
          </a:prstGeom>
        </p:spPr>
        <p:txBody>
          <a:bodyPr wrap="square">
            <a:spAutoFit/>
          </a:bodyPr>
          <a:lstStyle/>
          <a:p>
            <a:endParaRPr lang="en-US" b="1" dirty="0">
              <a:effectLst/>
            </a:endParaRPr>
          </a:p>
          <a:p>
            <a:pPr marL="285750" indent="-285750">
              <a:buFont typeface="Arial" panose="020B0604020202020204" pitchFamily="34" charset="0"/>
              <a:buChar char="•"/>
            </a:pPr>
            <a:r>
              <a:rPr lang="en-US" dirty="0">
                <a:effectLst/>
              </a:rPr>
              <a:t>Investigated data-driven approach for high resolution envelope imaging. Developed THz imaging simulator and imaging pipeline for new THz chip.</a:t>
            </a:r>
          </a:p>
        </p:txBody>
      </p:sp>
      <p:sp>
        <p:nvSpPr>
          <p:cNvPr id="3" name="Title 4"/>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rgbClr val="FF0000"/>
                </a:solidFill>
              </a:rPr>
              <a:t>Major Accomplishments – BULLET POINT</a:t>
            </a:r>
          </a:p>
        </p:txBody>
      </p:sp>
    </p:spTree>
    <p:extLst>
      <p:ext uri="{BB962C8B-B14F-4D97-AF65-F5344CB8AC3E}">
        <p14:creationId xmlns:p14="http://schemas.microsoft.com/office/powerpoint/2010/main" val="3730411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228600" y="152400"/>
            <a:ext cx="8686800" cy="838200"/>
          </a:xfrm>
          <a:prstGeom prst="rect">
            <a:avLst/>
          </a:prstGeom>
        </p:spPr>
        <p:txBody>
          <a:bodyPr/>
          <a:lstStyle>
            <a:lvl1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a:lstStyle>
          <a:p>
            <a:r>
              <a:rPr lang="en-US" sz="3200" b="1" kern="0" dirty="0">
                <a:solidFill>
                  <a:schemeClr val="tx1"/>
                </a:solidFill>
              </a:rPr>
              <a:t>Outline</a:t>
            </a:r>
          </a:p>
        </p:txBody>
      </p:sp>
      <p:sp>
        <p:nvSpPr>
          <p:cNvPr id="4" name="Content Placeholder 2">
            <a:extLst>
              <a:ext uri="{FF2B5EF4-FFF2-40B4-BE49-F238E27FC236}">
                <a16:creationId xmlns:a16="http://schemas.microsoft.com/office/drawing/2014/main" id="{6BE10575-634F-4DD6-9BCD-962CB85D3248}"/>
              </a:ext>
            </a:extLst>
          </p:cNvPr>
          <p:cNvSpPr txBox="1">
            <a:spLocks/>
          </p:cNvSpPr>
          <p:nvPr/>
        </p:nvSpPr>
        <p:spPr>
          <a:xfrm>
            <a:off x="441960" y="1066800"/>
            <a:ext cx="8244840" cy="5562600"/>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effectLst/>
              </a:rPr>
              <a:t>Mail inspection scanner</a:t>
            </a:r>
          </a:p>
          <a:p>
            <a:pPr lvl="1"/>
            <a:r>
              <a:rPr lang="en-US" sz="1800" kern="0" dirty="0">
                <a:effectLst/>
              </a:rPr>
              <a:t>System Design</a:t>
            </a:r>
          </a:p>
          <a:p>
            <a:pPr lvl="1"/>
            <a:r>
              <a:rPr lang="en-US" sz="1800" kern="0" dirty="0">
                <a:effectLst/>
              </a:rPr>
              <a:t>Early Results + Analysis</a:t>
            </a:r>
          </a:p>
          <a:p>
            <a:pPr lvl="1"/>
            <a:endParaRPr lang="en-US" sz="1800" kern="0" dirty="0">
              <a:effectLst/>
            </a:endParaRPr>
          </a:p>
          <a:p>
            <a:r>
              <a:rPr lang="en-US" sz="2000" kern="0" dirty="0">
                <a:effectLst/>
              </a:rPr>
              <a:t>SAR Resolution Improvement using Machine Learning</a:t>
            </a:r>
          </a:p>
          <a:p>
            <a:pPr lvl="1"/>
            <a:r>
              <a:rPr lang="en-US" sz="1800" kern="0" dirty="0">
                <a:effectLst/>
              </a:rPr>
              <a:t>2D SAR Imaging</a:t>
            </a:r>
          </a:p>
          <a:p>
            <a:pPr lvl="2"/>
            <a:r>
              <a:rPr lang="en-US" sz="1400" kern="0" dirty="0">
                <a:effectLst/>
              </a:rPr>
              <a:t>Proposed Solution</a:t>
            </a:r>
          </a:p>
          <a:p>
            <a:pPr lvl="2"/>
            <a:r>
              <a:rPr lang="en-US" sz="1400" kern="0" dirty="0">
                <a:effectLst/>
              </a:rPr>
              <a:t>Results</a:t>
            </a:r>
          </a:p>
          <a:p>
            <a:pPr lvl="1"/>
            <a:r>
              <a:rPr lang="en-US" sz="1800" kern="0" dirty="0">
                <a:effectLst/>
              </a:rPr>
              <a:t>3D SAR Imaging</a:t>
            </a:r>
          </a:p>
          <a:p>
            <a:pPr lvl="2"/>
            <a:r>
              <a:rPr lang="en-US" sz="1400" kern="0" dirty="0">
                <a:effectLst/>
              </a:rPr>
              <a:t>Results</a:t>
            </a:r>
          </a:p>
          <a:p>
            <a:pPr lvl="1"/>
            <a:r>
              <a:rPr lang="en-US" sz="1800" kern="0" dirty="0">
                <a:effectLst/>
              </a:rPr>
              <a:t>Empirical Results</a:t>
            </a:r>
          </a:p>
          <a:p>
            <a:pPr lvl="1"/>
            <a:r>
              <a:rPr lang="en-US" sz="1800" kern="0" dirty="0">
                <a:effectLst/>
              </a:rPr>
              <a:t>Dataset Generation</a:t>
            </a:r>
          </a:p>
          <a:p>
            <a:pPr lvl="2"/>
            <a:r>
              <a:rPr lang="en-US" sz="1400" kern="0" dirty="0">
                <a:effectLst/>
              </a:rPr>
              <a:t>Synthetic Data</a:t>
            </a:r>
          </a:p>
          <a:p>
            <a:pPr lvl="2"/>
            <a:r>
              <a:rPr lang="en-US" sz="1400" kern="0" dirty="0">
                <a:effectLst/>
              </a:rPr>
              <a:t>Real SAR Images</a:t>
            </a:r>
          </a:p>
          <a:p>
            <a:pPr lvl="1"/>
            <a:endParaRPr lang="en-US" sz="1800" kern="0" dirty="0">
              <a:effectLst/>
            </a:endParaRPr>
          </a:p>
          <a:p>
            <a:r>
              <a:rPr lang="en-US" sz="2000" kern="0" dirty="0">
                <a:effectLst/>
              </a:rPr>
              <a:t>THz Imager </a:t>
            </a:r>
          </a:p>
        </p:txBody>
      </p:sp>
    </p:spTree>
    <p:extLst>
      <p:ext uri="{BB962C8B-B14F-4D97-AF65-F5344CB8AC3E}">
        <p14:creationId xmlns:p14="http://schemas.microsoft.com/office/powerpoint/2010/main" val="37638480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8"/>
  <p:tag name="DEFAULTWIDTH" val="664"/>
  <p:tag name="DEFAULTHEIGHT" val="392"/>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9949</TotalTime>
  <Words>1472</Words>
  <Application>Microsoft Office PowerPoint</Application>
  <PresentationFormat>On-screen Show (4:3)</PresentationFormat>
  <Paragraphs>263</Paragraphs>
  <Slides>41</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Cambria</vt:lpstr>
      <vt:lpstr>Times New Roman</vt:lpstr>
      <vt:lpstr>Wingdings</vt:lpstr>
      <vt:lpstr>Default Design</vt:lpstr>
      <vt:lpstr>PowerPoint Presentation</vt:lpstr>
      <vt:lpstr>PowerPoint Presentation</vt:lpstr>
      <vt:lpstr>PowerPoint Presentation</vt:lpstr>
      <vt:lpstr>IR Detection Using Structures in CMOS (First Mandatory Slide) </vt:lpstr>
      <vt:lpstr>PowerPoint Presentation</vt:lpstr>
      <vt:lpstr>IR Detection Using Structures in CMOS (Last Mandatory Slide)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ISSCC_2012_SBD_Imagers_280GHz_860GHz</dc:title>
  <dc:creator>Ruonan Han</dc:creator>
  <cp:lastModifiedBy>Josiah Smith</cp:lastModifiedBy>
  <cp:revision>1473</cp:revision>
  <cp:lastPrinted>1601-01-01T00:00:00Z</cp:lastPrinted>
  <dcterms:created xsi:type="dcterms:W3CDTF">1601-01-01T00:00:00Z</dcterms:created>
  <dcterms:modified xsi:type="dcterms:W3CDTF">2021-08-04T03:18:23Z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